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4" r:id="rId5"/>
    <p:sldMasterId id="2147483715" r:id="rId6"/>
    <p:sldMasterId id="2147483716" r:id="rId7"/>
    <p:sldMasterId id="214748371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 id="348" r:id="rId102"/>
    <p:sldId id="349" r:id="rId103"/>
    <p:sldId id="350" r:id="rId104"/>
    <p:sldId id="351" r:id="rId105"/>
    <p:sldId id="352" r:id="rId106"/>
    <p:sldId id="353" r:id="rId107"/>
    <p:sldId id="354" r:id="rId108"/>
    <p:sldId id="355" r:id="rId109"/>
    <p:sldId id="356" r:id="rId110"/>
    <p:sldId id="357" r:id="rId111"/>
    <p:sldId id="358" r:id="rId112"/>
    <p:sldId id="359" r:id="rId113"/>
    <p:sldId id="360" r:id="rId114"/>
    <p:sldId id="361" r:id="rId115"/>
    <p:sldId id="362" r:id="rId116"/>
    <p:sldId id="363" r:id="rId117"/>
    <p:sldId id="364" r:id="rId118"/>
    <p:sldId id="365" r:id="rId119"/>
    <p:sldId id="366" r:id="rId120"/>
    <p:sldId id="367" r:id="rId121"/>
    <p:sldId id="368" r:id="rId122"/>
    <p:sldId id="369" r:id="rId123"/>
    <p:sldId id="370" r:id="rId124"/>
  </p:sldIdLst>
  <p:sldSz cy="5143500" cx="9144000"/>
  <p:notesSz cx="6858000" cy="9144000"/>
  <p:embeddedFontLst>
    <p:embeddedFont>
      <p:font typeface="Roboto Mono Medium"/>
      <p:regular r:id="rId125"/>
      <p:bold r:id="rId126"/>
      <p:italic r:id="rId127"/>
      <p:boldItalic r:id="rId128"/>
    </p:embeddedFont>
    <p:embeddedFont>
      <p:font typeface="Roboto Mono Light"/>
      <p:regular r:id="rId129"/>
      <p:bold r:id="rId130"/>
      <p:italic r:id="rId131"/>
      <p:boldItalic r:id="rId132"/>
    </p:embeddedFont>
    <p:embeddedFont>
      <p:font typeface="Roboto Mono"/>
      <p:regular r:id="rId133"/>
      <p:bold r:id="rId134"/>
      <p:italic r:id="rId135"/>
      <p:boldItalic r:id="rId136"/>
    </p:embeddedFont>
    <p:embeddedFont>
      <p:font typeface="Open Sans Light"/>
      <p:regular r:id="rId137"/>
      <p:bold r:id="rId138"/>
      <p:italic r:id="rId139"/>
      <p:boldItalic r:id="rId140"/>
    </p:embeddedFont>
    <p:embeddedFont>
      <p:font typeface="Open Sans"/>
      <p:regular r:id="rId141"/>
      <p:bold r:id="rId142"/>
      <p:italic r:id="rId143"/>
      <p:boldItalic r:id="rId1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F8E3C3C-62DB-4404-9988-DCBFC55B3EF0}">
  <a:tblStyle styleId="{BF8E3C3C-62DB-4404-9988-DCBFC55B3EF0}"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D4874FBA-5280-427F-8665-217882013776}" styleName="Table_1">
    <a:wholeTbl>
      <a:tcTxStyle b="off" i="off">
        <a:font>
          <a:latin typeface="Calibri"/>
          <a:ea typeface="Calibri"/>
          <a:cs typeface="Calibri"/>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lt1"/>
          </a:solidFill>
        </a:fill>
      </a:tcStyle>
    </a:wholeTbl>
    <a:band1H>
      <a:tcTxStyle b="off" i="off"/>
      <a:tcStyle>
        <a:fill>
          <a:solidFill>
            <a:srgbClr val="E6E6E6"/>
          </a:solidFill>
        </a:fill>
      </a:tcStyle>
    </a:band1H>
    <a:band2H>
      <a:tcTxStyle b="off" i="off"/>
    </a:band2H>
    <a:band1V>
      <a:tcTxStyle b="off" i="off"/>
      <a:tcStyle>
        <a:fill>
          <a:solidFill>
            <a:srgbClr val="E6E6E6"/>
          </a:solidFill>
        </a:fill>
      </a:tcStyle>
    </a:band1V>
    <a:band2V>
      <a:tcTxStyle b="off" i="off"/>
    </a:band2V>
    <a:lastCol>
      <a:tcTxStyle b="on" i="off"/>
    </a:lastCol>
    <a:firstCol>
      <a:tcTxStyle b="on" i="off"/>
    </a:firstCol>
    <a:lastRow>
      <a:tcTxStyle b="on" i="off"/>
      <a:tcStyle>
        <a:tcBdr>
          <a:top>
            <a:ln cap="flat" cmpd="sng" w="50800">
              <a:solidFill>
                <a:schemeClr val="dk1"/>
              </a:solidFill>
              <a:prstDash val="solid"/>
              <a:round/>
              <a:headEnd len="sm" w="sm" type="none"/>
              <a:tailEnd len="sm" w="sm" type="none"/>
            </a:ln>
          </a:top>
        </a:tcBdr>
        <a:fill>
          <a:solidFill>
            <a:schemeClr val="lt1"/>
          </a:solidFill>
        </a:fill>
      </a:tcStyle>
    </a:lastRow>
    <a:seCell>
      <a:tcTxStyle b="off" i="off"/>
    </a:seCell>
    <a:swCell>
      <a:tcTxStyle b="off" i="off"/>
    </a:swCell>
    <a:firstRow>
      <a:tcTxStyle b="on" i="off">
        <a:font>
          <a:latin typeface="Calibri"/>
          <a:ea typeface="Calibri"/>
          <a:cs typeface="Calibri"/>
        </a:font>
        <a:schemeClr val="lt1"/>
      </a:tcTxStyle>
      <a:tcStyle>
        <a:fill>
          <a:solidFill>
            <a:schemeClr val="dk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07" Type="http://schemas.openxmlformats.org/officeDocument/2006/relationships/slide" Target="slides/slide98.xml"/><Relationship Id="rId106" Type="http://schemas.openxmlformats.org/officeDocument/2006/relationships/slide" Target="slides/slide97.xml"/><Relationship Id="rId105" Type="http://schemas.openxmlformats.org/officeDocument/2006/relationships/slide" Target="slides/slide96.xml"/><Relationship Id="rId104" Type="http://schemas.openxmlformats.org/officeDocument/2006/relationships/slide" Target="slides/slide95.xml"/><Relationship Id="rId109" Type="http://schemas.openxmlformats.org/officeDocument/2006/relationships/slide" Target="slides/slide100.xml"/><Relationship Id="rId108" Type="http://schemas.openxmlformats.org/officeDocument/2006/relationships/slide" Target="slides/slide99.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103" Type="http://schemas.openxmlformats.org/officeDocument/2006/relationships/slide" Target="slides/slide94.xml"/><Relationship Id="rId102" Type="http://schemas.openxmlformats.org/officeDocument/2006/relationships/slide" Target="slides/slide93.xml"/><Relationship Id="rId101" Type="http://schemas.openxmlformats.org/officeDocument/2006/relationships/slide" Target="slides/slide92.xml"/><Relationship Id="rId100" Type="http://schemas.openxmlformats.org/officeDocument/2006/relationships/slide" Target="slides/slide91.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129" Type="http://schemas.openxmlformats.org/officeDocument/2006/relationships/font" Target="fonts/RobotoMonoLight-regular.fntdata"/><Relationship Id="rId128" Type="http://schemas.openxmlformats.org/officeDocument/2006/relationships/font" Target="fonts/RobotoMonoMedium-boldItalic.fntdata"/><Relationship Id="rId127" Type="http://schemas.openxmlformats.org/officeDocument/2006/relationships/font" Target="fonts/RobotoMonoMedium-italic.fntdata"/><Relationship Id="rId126" Type="http://schemas.openxmlformats.org/officeDocument/2006/relationships/font" Target="fonts/RobotoMonoMedium-bold.fntdata"/><Relationship Id="rId26" Type="http://schemas.openxmlformats.org/officeDocument/2006/relationships/slide" Target="slides/slide17.xml"/><Relationship Id="rId121" Type="http://schemas.openxmlformats.org/officeDocument/2006/relationships/slide" Target="slides/slide112.xml"/><Relationship Id="rId25" Type="http://schemas.openxmlformats.org/officeDocument/2006/relationships/slide" Target="slides/slide16.xml"/><Relationship Id="rId120" Type="http://schemas.openxmlformats.org/officeDocument/2006/relationships/slide" Target="slides/slide111.xml"/><Relationship Id="rId28" Type="http://schemas.openxmlformats.org/officeDocument/2006/relationships/slide" Target="slides/slide19.xml"/><Relationship Id="rId27" Type="http://schemas.openxmlformats.org/officeDocument/2006/relationships/slide" Target="slides/slide18.xml"/><Relationship Id="rId125" Type="http://schemas.openxmlformats.org/officeDocument/2006/relationships/font" Target="fonts/RobotoMonoMedium-regular.fntdata"/><Relationship Id="rId29" Type="http://schemas.openxmlformats.org/officeDocument/2006/relationships/slide" Target="slides/slide20.xml"/><Relationship Id="rId124" Type="http://schemas.openxmlformats.org/officeDocument/2006/relationships/slide" Target="slides/slide115.xml"/><Relationship Id="rId123" Type="http://schemas.openxmlformats.org/officeDocument/2006/relationships/slide" Target="slides/slide114.xml"/><Relationship Id="rId122" Type="http://schemas.openxmlformats.org/officeDocument/2006/relationships/slide" Target="slides/slide113.xml"/><Relationship Id="rId95" Type="http://schemas.openxmlformats.org/officeDocument/2006/relationships/slide" Target="slides/slide86.xml"/><Relationship Id="rId94" Type="http://schemas.openxmlformats.org/officeDocument/2006/relationships/slide" Target="slides/slide85.xml"/><Relationship Id="rId97" Type="http://schemas.openxmlformats.org/officeDocument/2006/relationships/slide" Target="slides/slide88.xml"/><Relationship Id="rId96" Type="http://schemas.openxmlformats.org/officeDocument/2006/relationships/slide" Target="slides/slide87.xml"/><Relationship Id="rId11" Type="http://schemas.openxmlformats.org/officeDocument/2006/relationships/slide" Target="slides/slide2.xml"/><Relationship Id="rId99" Type="http://schemas.openxmlformats.org/officeDocument/2006/relationships/slide" Target="slides/slide90.xml"/><Relationship Id="rId10" Type="http://schemas.openxmlformats.org/officeDocument/2006/relationships/slide" Target="slides/slide1.xml"/><Relationship Id="rId98" Type="http://schemas.openxmlformats.org/officeDocument/2006/relationships/slide" Target="slides/slide89.xml"/><Relationship Id="rId13" Type="http://schemas.openxmlformats.org/officeDocument/2006/relationships/slide" Target="slides/slide4.xml"/><Relationship Id="rId12" Type="http://schemas.openxmlformats.org/officeDocument/2006/relationships/slide" Target="slides/slide3.xml"/><Relationship Id="rId91" Type="http://schemas.openxmlformats.org/officeDocument/2006/relationships/slide" Target="slides/slide82.xml"/><Relationship Id="rId90" Type="http://schemas.openxmlformats.org/officeDocument/2006/relationships/slide" Target="slides/slide81.xml"/><Relationship Id="rId93" Type="http://schemas.openxmlformats.org/officeDocument/2006/relationships/slide" Target="slides/slide84.xml"/><Relationship Id="rId92" Type="http://schemas.openxmlformats.org/officeDocument/2006/relationships/slide" Target="slides/slide83.xml"/><Relationship Id="rId118" Type="http://schemas.openxmlformats.org/officeDocument/2006/relationships/slide" Target="slides/slide109.xml"/><Relationship Id="rId117" Type="http://schemas.openxmlformats.org/officeDocument/2006/relationships/slide" Target="slides/slide108.xml"/><Relationship Id="rId116" Type="http://schemas.openxmlformats.org/officeDocument/2006/relationships/slide" Target="slides/slide107.xml"/><Relationship Id="rId115" Type="http://schemas.openxmlformats.org/officeDocument/2006/relationships/slide" Target="slides/slide106.xml"/><Relationship Id="rId119" Type="http://schemas.openxmlformats.org/officeDocument/2006/relationships/slide" Target="slides/slide110.xml"/><Relationship Id="rId15" Type="http://schemas.openxmlformats.org/officeDocument/2006/relationships/slide" Target="slides/slide6.xml"/><Relationship Id="rId110" Type="http://schemas.openxmlformats.org/officeDocument/2006/relationships/slide" Target="slides/slide101.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14" Type="http://schemas.openxmlformats.org/officeDocument/2006/relationships/slide" Target="slides/slide105.xml"/><Relationship Id="rId18" Type="http://schemas.openxmlformats.org/officeDocument/2006/relationships/slide" Target="slides/slide9.xml"/><Relationship Id="rId113" Type="http://schemas.openxmlformats.org/officeDocument/2006/relationships/slide" Target="slides/slide104.xml"/><Relationship Id="rId112" Type="http://schemas.openxmlformats.org/officeDocument/2006/relationships/slide" Target="slides/slide103.xml"/><Relationship Id="rId111" Type="http://schemas.openxmlformats.org/officeDocument/2006/relationships/slide" Target="slides/slide102.xml"/><Relationship Id="rId84" Type="http://schemas.openxmlformats.org/officeDocument/2006/relationships/slide" Target="slides/slide75.xml"/><Relationship Id="rId83" Type="http://schemas.openxmlformats.org/officeDocument/2006/relationships/slide" Target="slides/slide74.xml"/><Relationship Id="rId86" Type="http://schemas.openxmlformats.org/officeDocument/2006/relationships/slide" Target="slides/slide77.xml"/><Relationship Id="rId85" Type="http://schemas.openxmlformats.org/officeDocument/2006/relationships/slide" Target="slides/slide76.xml"/><Relationship Id="rId88" Type="http://schemas.openxmlformats.org/officeDocument/2006/relationships/slide" Target="slides/slide79.xml"/><Relationship Id="rId87" Type="http://schemas.openxmlformats.org/officeDocument/2006/relationships/slide" Target="slides/slide78.xml"/><Relationship Id="rId89" Type="http://schemas.openxmlformats.org/officeDocument/2006/relationships/slide" Target="slides/slide80.xml"/><Relationship Id="rId80" Type="http://schemas.openxmlformats.org/officeDocument/2006/relationships/slide" Target="slides/slide71.xml"/><Relationship Id="rId82" Type="http://schemas.openxmlformats.org/officeDocument/2006/relationships/slide" Target="slides/slide73.xml"/><Relationship Id="rId81" Type="http://schemas.openxmlformats.org/officeDocument/2006/relationships/slide" Target="slides/slide72.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143" Type="http://schemas.openxmlformats.org/officeDocument/2006/relationships/font" Target="fonts/OpenSans-italic.fntdata"/><Relationship Id="rId142" Type="http://schemas.openxmlformats.org/officeDocument/2006/relationships/font" Target="fonts/OpenSans-bold.fntdata"/><Relationship Id="rId141" Type="http://schemas.openxmlformats.org/officeDocument/2006/relationships/font" Target="fonts/OpenSans-regular.fntdata"/><Relationship Id="rId140" Type="http://schemas.openxmlformats.org/officeDocument/2006/relationships/font" Target="fonts/OpenSansLight-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144" Type="http://schemas.openxmlformats.org/officeDocument/2006/relationships/font" Target="fonts/OpenSans-boldItalic.fntdata"/><Relationship Id="rId73" Type="http://schemas.openxmlformats.org/officeDocument/2006/relationships/slide" Target="slides/slide64.xml"/><Relationship Id="rId72" Type="http://schemas.openxmlformats.org/officeDocument/2006/relationships/slide" Target="slides/slide63.xml"/><Relationship Id="rId75" Type="http://schemas.openxmlformats.org/officeDocument/2006/relationships/slide" Target="slides/slide66.xml"/><Relationship Id="rId74" Type="http://schemas.openxmlformats.org/officeDocument/2006/relationships/slide" Target="slides/slide65.xml"/><Relationship Id="rId77" Type="http://schemas.openxmlformats.org/officeDocument/2006/relationships/slide" Target="slides/slide68.xml"/><Relationship Id="rId76" Type="http://schemas.openxmlformats.org/officeDocument/2006/relationships/slide" Target="slides/slide67.xml"/><Relationship Id="rId79" Type="http://schemas.openxmlformats.org/officeDocument/2006/relationships/slide" Target="slides/slide70.xml"/><Relationship Id="rId78" Type="http://schemas.openxmlformats.org/officeDocument/2006/relationships/slide" Target="slides/slide69.xml"/><Relationship Id="rId71" Type="http://schemas.openxmlformats.org/officeDocument/2006/relationships/slide" Target="slides/slide62.xml"/><Relationship Id="rId70" Type="http://schemas.openxmlformats.org/officeDocument/2006/relationships/slide" Target="slides/slide61.xml"/><Relationship Id="rId139" Type="http://schemas.openxmlformats.org/officeDocument/2006/relationships/font" Target="fonts/OpenSansLight-italic.fntdata"/><Relationship Id="rId138" Type="http://schemas.openxmlformats.org/officeDocument/2006/relationships/font" Target="fonts/OpenSansLight-bold.fntdata"/><Relationship Id="rId137" Type="http://schemas.openxmlformats.org/officeDocument/2006/relationships/font" Target="fonts/OpenSansLight-regular.fntdata"/><Relationship Id="rId132" Type="http://schemas.openxmlformats.org/officeDocument/2006/relationships/font" Target="fonts/RobotoMonoLight-boldItalic.fntdata"/><Relationship Id="rId131" Type="http://schemas.openxmlformats.org/officeDocument/2006/relationships/font" Target="fonts/RobotoMonoLight-italic.fntdata"/><Relationship Id="rId130" Type="http://schemas.openxmlformats.org/officeDocument/2006/relationships/font" Target="fonts/RobotoMonoLight-bold.fntdata"/><Relationship Id="rId136" Type="http://schemas.openxmlformats.org/officeDocument/2006/relationships/font" Target="fonts/RobotoMono-boldItalic.fntdata"/><Relationship Id="rId135" Type="http://schemas.openxmlformats.org/officeDocument/2006/relationships/font" Target="fonts/RobotoMono-italic.fntdata"/><Relationship Id="rId134" Type="http://schemas.openxmlformats.org/officeDocument/2006/relationships/font" Target="fonts/RobotoMono-bold.fntdata"/><Relationship Id="rId133" Type="http://schemas.openxmlformats.org/officeDocument/2006/relationships/font" Target="fonts/RobotoMono-regular.fntdata"/><Relationship Id="rId62" Type="http://schemas.openxmlformats.org/officeDocument/2006/relationships/slide" Target="slides/slide53.xml"/><Relationship Id="rId61" Type="http://schemas.openxmlformats.org/officeDocument/2006/relationships/slide" Target="slides/slide52.xml"/><Relationship Id="rId64" Type="http://schemas.openxmlformats.org/officeDocument/2006/relationships/slide" Target="slides/slide55.xml"/><Relationship Id="rId63" Type="http://schemas.openxmlformats.org/officeDocument/2006/relationships/slide" Target="slides/slide54.xml"/><Relationship Id="rId66" Type="http://schemas.openxmlformats.org/officeDocument/2006/relationships/slide" Target="slides/slide57.xml"/><Relationship Id="rId65" Type="http://schemas.openxmlformats.org/officeDocument/2006/relationships/slide" Target="slides/slide56.xml"/><Relationship Id="rId68" Type="http://schemas.openxmlformats.org/officeDocument/2006/relationships/slide" Target="slides/slide59.xml"/><Relationship Id="rId67" Type="http://schemas.openxmlformats.org/officeDocument/2006/relationships/slide" Target="slides/slide58.xml"/><Relationship Id="rId60" Type="http://schemas.openxmlformats.org/officeDocument/2006/relationships/slide" Target="slides/slide51.xml"/><Relationship Id="rId69" Type="http://schemas.openxmlformats.org/officeDocument/2006/relationships/slide" Target="slides/slide6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55" Type="http://schemas.openxmlformats.org/officeDocument/2006/relationships/slide" Target="slides/slide46.xml"/><Relationship Id="rId54" Type="http://schemas.openxmlformats.org/officeDocument/2006/relationships/slide" Target="slides/slide45.xml"/><Relationship Id="rId57" Type="http://schemas.openxmlformats.org/officeDocument/2006/relationships/slide" Target="slides/slide48.xml"/><Relationship Id="rId56" Type="http://schemas.openxmlformats.org/officeDocument/2006/relationships/slide" Target="slides/slide47.xml"/><Relationship Id="rId59" Type="http://schemas.openxmlformats.org/officeDocument/2006/relationships/slide" Target="slides/slide50.xml"/><Relationship Id="rId58"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azybi.com/blog/data_visualization_and_chart_types/" TargetMode="Externa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funnel.io/why-we-dont-use-pie-charts-and-some-tips-on-better-data-visualizations" TargetMode="Externa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meeks.github.io/gestaltdataviz/section1.html" TargetMode="Externa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daydreamingnumbers.com/concepts/gestalt-laws-data-visualization/"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daydreamingnumbers.com/concepts/gestalt-laws-data-visualization/" TargetMode="Externa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meeks.github.io/gestaltdataviz/section1.html" TargetMode="Externa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65808ddbc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65808ddbc8_2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7af80a92e4_0_30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7af80a92e4_0_30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7af80a92e4_0_38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3" name="Google Shape;953;g7af80a92e4_0_38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7af80a92e4_0_38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9" name="Google Shape;959;g7af80a92e4_0_38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119acce1ebf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6" name="Google Shape;966;g119acce1ebf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7af80a92e4_0_469:notes"/>
          <p:cNvSpPr/>
          <p:nvPr>
            <p:ph idx="2" type="sldImg"/>
          </p:nvPr>
        </p:nvSpPr>
        <p:spPr>
          <a:xfrm>
            <a:off x="381240" y="685800"/>
            <a:ext cx="60954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71" name="Google Shape;971;g7af80a92e4_0_469:notes"/>
          <p:cNvSpPr txBox="1"/>
          <p:nvPr>
            <p:ph idx="1" type="body"/>
          </p:nvPr>
        </p:nvSpPr>
        <p:spPr>
          <a:xfrm>
            <a:off x="685800" y="4343400"/>
            <a:ext cx="5486100" cy="411450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SzPts val="1400"/>
              <a:buNone/>
            </a:pPr>
            <a:r>
              <a:rPr b="0" lang="en" sz="1100" u="sng" strike="noStrike">
                <a:solidFill>
                  <a:srgbClr val="000000"/>
                </a:solidFill>
                <a:latin typeface="Arial"/>
                <a:ea typeface="Arial"/>
                <a:cs typeface="Arial"/>
                <a:sym typeface="Arial"/>
                <a:hlinkClick r:id="rId2">
                  <a:extLst>
                    <a:ext uri="{A12FA001-AC4F-418D-AE19-62706E023703}">
                      <ahyp:hlinkClr val="tx"/>
                    </a:ext>
                  </a:extLst>
                </a:hlinkClick>
              </a:rPr>
              <a:t>https://eazybi.com/blog/data_visualization_and_chart_types/</a:t>
            </a:r>
            <a:endParaRPr b="0" sz="1100" strike="noStrike">
              <a:latin typeface="Arial"/>
              <a:ea typeface="Arial"/>
              <a:cs typeface="Arial"/>
              <a:sym typeface="Aria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7afad63608_34_0:notes"/>
          <p:cNvSpPr/>
          <p:nvPr>
            <p:ph idx="2" type="sldImg"/>
          </p:nvPr>
        </p:nvSpPr>
        <p:spPr>
          <a:xfrm>
            <a:off x="381240" y="685800"/>
            <a:ext cx="60954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77" name="Google Shape;977;g7afad63608_34_0:notes"/>
          <p:cNvSpPr txBox="1"/>
          <p:nvPr>
            <p:ph idx="1" type="body"/>
          </p:nvPr>
        </p:nvSpPr>
        <p:spPr>
          <a:xfrm>
            <a:off x="685800" y="4343400"/>
            <a:ext cx="5486100" cy="411450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SzPts val="1400"/>
              <a:buNone/>
            </a:pPr>
            <a:r>
              <a:rPr b="0" lang="en" sz="1100" u="sng" strike="noStrike">
                <a:solidFill>
                  <a:srgbClr val="000000"/>
                </a:solidFill>
                <a:latin typeface="Arial"/>
                <a:ea typeface="Arial"/>
                <a:cs typeface="Arial"/>
                <a:sym typeface="Arial"/>
                <a:hlinkClick r:id="rId2">
                  <a:extLst>
                    <a:ext uri="{A12FA001-AC4F-418D-AE19-62706E023703}">
                      <ahyp:hlinkClr val="tx"/>
                    </a:ext>
                  </a:extLst>
                </a:hlinkClick>
              </a:rPr>
              <a:t>https://blog.funnel.io/why-we-dont-use-pie-charts-and-some-tips-on-better-data-visualizations</a:t>
            </a:r>
            <a:endParaRPr b="0" sz="1100" strike="noStrike">
              <a:latin typeface="Arial"/>
              <a:ea typeface="Arial"/>
              <a:cs typeface="Arial"/>
              <a:sym typeface="Arial"/>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7afad63608_34_6: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984" name="Google Shape;984;g7afad63608_34_6: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7afad63608_34_11:notes"/>
          <p:cNvSpPr/>
          <p:nvPr>
            <p:ph idx="2" type="sldImg"/>
          </p:nvPr>
        </p:nvSpPr>
        <p:spPr>
          <a:xfrm>
            <a:off x="381240" y="685800"/>
            <a:ext cx="60954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90" name="Google Shape;990;g7afad63608_34_11:notes"/>
          <p:cNvSpPr txBox="1"/>
          <p:nvPr>
            <p:ph idx="1" type="body"/>
          </p:nvPr>
        </p:nvSpPr>
        <p:spPr>
          <a:xfrm>
            <a:off x="685800" y="4343400"/>
            <a:ext cx="5486100" cy="411450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SzPts val="1400"/>
              <a:buNone/>
            </a:pPr>
            <a:r>
              <a:rPr b="0" lang="en" sz="1100" u="sng" strike="noStrike">
                <a:solidFill>
                  <a:srgbClr val="000000"/>
                </a:solidFill>
                <a:latin typeface="Arial"/>
                <a:ea typeface="Arial"/>
                <a:cs typeface="Arial"/>
                <a:sym typeface="Arial"/>
                <a:hlinkClick r:id="rId2">
                  <a:extLst>
                    <a:ext uri="{A12FA001-AC4F-418D-AE19-62706E023703}">
                      <ahyp:hlinkClr val="tx"/>
                    </a:ext>
                  </a:extLst>
                </a:hlinkClick>
              </a:rPr>
              <a:t>https://emeeks.github.io/gestaltdataviz/section1.html</a:t>
            </a:r>
            <a:endParaRPr b="0" sz="1100" strike="noStrike">
              <a:latin typeface="Arial"/>
              <a:ea typeface="Arial"/>
              <a:cs typeface="Arial"/>
              <a:sym typeface="Arial"/>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7afad63608_34_16:notes"/>
          <p:cNvSpPr/>
          <p:nvPr>
            <p:ph idx="2" type="sldImg"/>
          </p:nvPr>
        </p:nvSpPr>
        <p:spPr>
          <a:xfrm>
            <a:off x="381240" y="685800"/>
            <a:ext cx="60954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96" name="Google Shape;996;g7afad63608_34_16:notes"/>
          <p:cNvSpPr txBox="1"/>
          <p:nvPr>
            <p:ph idx="1" type="body"/>
          </p:nvPr>
        </p:nvSpPr>
        <p:spPr>
          <a:xfrm>
            <a:off x="685800" y="4343400"/>
            <a:ext cx="5486100" cy="411450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SzPts val="1400"/>
              <a:buNone/>
            </a:pPr>
            <a:r>
              <a:rPr b="0" lang="en" sz="1100" strike="noStrike">
                <a:solidFill>
                  <a:srgbClr val="000000"/>
                </a:solidFill>
                <a:highlight>
                  <a:srgbClr val="FFFFFF"/>
                </a:highlight>
                <a:latin typeface="Arial"/>
                <a:ea typeface="Arial"/>
                <a:cs typeface="Arial"/>
                <a:sym typeface="Arial"/>
              </a:rPr>
              <a:t>The most intuitive gestalt principle is that graphical elements with shared visual properties will be considered in the same group.</a:t>
            </a:r>
            <a:endParaRPr b="0" sz="1100" strike="noStrike">
              <a:latin typeface="Arial"/>
              <a:ea typeface="Arial"/>
              <a:cs typeface="Arial"/>
              <a:sym typeface="Arial"/>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7afad63608_34_22:notes"/>
          <p:cNvSpPr/>
          <p:nvPr>
            <p:ph idx="2" type="sldImg"/>
          </p:nvPr>
        </p:nvSpPr>
        <p:spPr>
          <a:xfrm>
            <a:off x="381240" y="685800"/>
            <a:ext cx="60954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03" name="Google Shape;1003;g7afad63608_34_22:notes"/>
          <p:cNvSpPr txBox="1"/>
          <p:nvPr>
            <p:ph idx="1" type="body"/>
          </p:nvPr>
        </p:nvSpPr>
        <p:spPr>
          <a:xfrm>
            <a:off x="685800" y="4343400"/>
            <a:ext cx="5486100" cy="411450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SzPts val="1400"/>
              <a:buNone/>
            </a:pPr>
            <a:r>
              <a:rPr b="0" lang="en" sz="1100" strike="noStrike">
                <a:solidFill>
                  <a:srgbClr val="000000"/>
                </a:solidFill>
                <a:highlight>
                  <a:srgbClr val="FFFFFF"/>
                </a:highlight>
                <a:latin typeface="Arial"/>
                <a:ea typeface="Arial"/>
                <a:cs typeface="Arial"/>
                <a:sym typeface="Arial"/>
              </a:rPr>
              <a:t>A graphical element being close to another graphical element is a strong indication of similarity. The circles on the right have been split into two groups by simply making the 10 circles on the left closer to each other than the 30 circles on the right.</a:t>
            </a:r>
            <a:endParaRPr b="0" sz="1100" strike="noStrike">
              <a:latin typeface="Arial"/>
              <a:ea typeface="Arial"/>
              <a:cs typeface="Arial"/>
              <a:sym typeface="Arial"/>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7afad63608_34_28:notes"/>
          <p:cNvSpPr/>
          <p:nvPr>
            <p:ph idx="2" type="sldImg"/>
          </p:nvPr>
        </p:nvSpPr>
        <p:spPr>
          <a:xfrm>
            <a:off x="381240" y="685800"/>
            <a:ext cx="60954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10" name="Google Shape;1010;g7afad63608_34_28:notes"/>
          <p:cNvSpPr txBox="1"/>
          <p:nvPr>
            <p:ph idx="1" type="body"/>
          </p:nvPr>
        </p:nvSpPr>
        <p:spPr>
          <a:xfrm>
            <a:off x="685800" y="4343400"/>
            <a:ext cx="5486100" cy="411450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SzPts val="1400"/>
              <a:buNone/>
            </a:pPr>
            <a:r>
              <a:rPr b="0" lang="en" sz="1100" u="sng" strike="noStrike">
                <a:solidFill>
                  <a:srgbClr val="000000"/>
                </a:solidFill>
                <a:latin typeface="Arial"/>
                <a:ea typeface="Arial"/>
                <a:cs typeface="Arial"/>
                <a:sym typeface="Arial"/>
                <a:hlinkClick r:id="rId2">
                  <a:extLst>
                    <a:ext uri="{A12FA001-AC4F-418D-AE19-62706E023703}">
                      <ahyp:hlinkClr val="tx"/>
                    </a:ext>
                  </a:extLst>
                </a:hlinkClick>
              </a:rPr>
              <a:t>http://daydreamingnumbers.com/concepts/gestalt-laws-data-visualization/</a:t>
            </a:r>
            <a:endParaRPr b="0" sz="1100" strike="noStrike">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7af80a92e4_0_3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7af80a92e4_0_3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7afad63608_34_33:notes"/>
          <p:cNvSpPr/>
          <p:nvPr>
            <p:ph idx="2" type="sldImg"/>
          </p:nvPr>
        </p:nvSpPr>
        <p:spPr>
          <a:xfrm>
            <a:off x="381240" y="685800"/>
            <a:ext cx="60954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16" name="Google Shape;1016;g7afad63608_34_33:notes"/>
          <p:cNvSpPr txBox="1"/>
          <p:nvPr>
            <p:ph idx="1" type="body"/>
          </p:nvPr>
        </p:nvSpPr>
        <p:spPr>
          <a:xfrm>
            <a:off x="685800" y="4343400"/>
            <a:ext cx="5486100" cy="411450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SzPts val="1400"/>
              <a:buNone/>
            </a:pPr>
            <a:r>
              <a:rPr b="0" lang="en" sz="1100" u="sng" strike="noStrike">
                <a:solidFill>
                  <a:srgbClr val="000000"/>
                </a:solidFill>
                <a:latin typeface="Arial"/>
                <a:ea typeface="Arial"/>
                <a:cs typeface="Arial"/>
                <a:sym typeface="Arial"/>
                <a:hlinkClick r:id="rId2">
                  <a:extLst>
                    <a:ext uri="{A12FA001-AC4F-418D-AE19-62706E023703}">
                      <ahyp:hlinkClr val="tx"/>
                    </a:ext>
                  </a:extLst>
                </a:hlinkClick>
              </a:rPr>
              <a:t>http://daydreamingnumbers.com/concepts/gestalt-laws-data-visualization/</a:t>
            </a:r>
            <a:endParaRPr b="0" sz="1100" strike="noStrike">
              <a:latin typeface="Arial"/>
              <a:ea typeface="Arial"/>
              <a:cs typeface="Arial"/>
              <a:sym typeface="Arial"/>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7af80a92e4_0_512:notes"/>
          <p:cNvSpPr/>
          <p:nvPr>
            <p:ph idx="2" type="sldImg"/>
          </p:nvPr>
        </p:nvSpPr>
        <p:spPr>
          <a:xfrm>
            <a:off x="381240" y="685800"/>
            <a:ext cx="60954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22" name="Google Shape;1022;g7af80a92e4_0_512:notes"/>
          <p:cNvSpPr txBox="1"/>
          <p:nvPr>
            <p:ph idx="1" type="body"/>
          </p:nvPr>
        </p:nvSpPr>
        <p:spPr>
          <a:xfrm>
            <a:off x="685800" y="4343400"/>
            <a:ext cx="5486100" cy="411450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SzPts val="1400"/>
              <a:buNone/>
            </a:pPr>
            <a:r>
              <a:rPr b="0" lang="en" sz="1100" u="sng" strike="noStrike">
                <a:solidFill>
                  <a:srgbClr val="000000"/>
                </a:solidFill>
                <a:latin typeface="Arial"/>
                <a:ea typeface="Arial"/>
                <a:cs typeface="Arial"/>
                <a:sym typeface="Arial"/>
                <a:hlinkClick r:id="rId2">
                  <a:extLst>
                    <a:ext uri="{A12FA001-AC4F-418D-AE19-62706E023703}">
                      <ahyp:hlinkClr val="tx"/>
                    </a:ext>
                  </a:extLst>
                </a:hlinkClick>
              </a:rPr>
              <a:t>https://emeeks.github.io/gestaltdataviz/section1.html</a:t>
            </a:r>
            <a:endParaRPr b="0" sz="1100" strike="noStrike">
              <a:latin typeface="Arial"/>
              <a:ea typeface="Arial"/>
              <a:cs typeface="Arial"/>
              <a:sym typeface="Arial"/>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c0065821a3_1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c0065821a3_1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c0065821a3_1_1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c0065821a3_1_1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LEKTOR DOPLNÍ KONKRÉTNÍ ZDROJE. WORKSHOPISTKA MŮŽE DOPORUČIT DALŠÍ KONKRÉTNÍ KURZY CZECHITAS.</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Nadpis kapitálkami. </a:t>
            </a:r>
            <a:endParaRPr sz="1400">
              <a:solidFill>
                <a:schemeClr val="dk1"/>
              </a:solidFill>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70400efd5b_3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70400efd5b_3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400"/>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70400efd5b_3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70400efd5b_3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Prostor pro lektora, pokud chce nechat svůj kontakt :)</a:t>
            </a:r>
            <a:endParaRPr sz="14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7af80a92e4_0_30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7af80a92e4_0_30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7af80a92e4_0_3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7af80a92e4_0_3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c0065821a3_1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 name="Google Shape;326;gc0065821a3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c0065821a3_1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2" name="Google Shape;332;gc0065821a3_1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7af80a92e4_0_30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7af80a92e4_0_30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7af80a92e4_0_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g7af80a92e4_0_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c0065821a3_1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 name="Google Shape;349;gc0065821a3_1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Font typeface="Open Sans Light"/>
              <a:buChar char="●"/>
            </a:pPr>
            <a:r>
              <a:rPr lang="en">
                <a:solidFill>
                  <a:schemeClr val="dk1"/>
                </a:solidFill>
                <a:latin typeface="Open Sans Light"/>
                <a:ea typeface="Open Sans Light"/>
                <a:cs typeface="Open Sans Light"/>
                <a:sym typeface="Open Sans Light"/>
              </a:rPr>
              <a:t>Přínosy databázového přístupu:</a:t>
            </a:r>
            <a:endParaRPr>
              <a:solidFill>
                <a:schemeClr val="dk1"/>
              </a:solidFill>
              <a:latin typeface="Open Sans Light"/>
              <a:ea typeface="Open Sans Light"/>
              <a:cs typeface="Open Sans Light"/>
              <a:sym typeface="Open Sans Light"/>
            </a:endParaRPr>
          </a:p>
          <a:p>
            <a:pPr indent="-298450" lvl="1" marL="914400" rtl="0" algn="l">
              <a:lnSpc>
                <a:spcPct val="100000"/>
              </a:lnSpc>
              <a:spcBef>
                <a:spcPts val="0"/>
              </a:spcBef>
              <a:spcAft>
                <a:spcPts val="0"/>
              </a:spcAft>
              <a:buClr>
                <a:schemeClr val="dk1"/>
              </a:buClr>
              <a:buSzPts val="1100"/>
              <a:buFont typeface="Open Sans Light"/>
              <a:buChar char="○"/>
            </a:pPr>
            <a:r>
              <a:rPr lang="en">
                <a:solidFill>
                  <a:schemeClr val="dk1"/>
                </a:solidFill>
                <a:latin typeface="Open Sans Light"/>
                <a:ea typeface="Open Sans Light"/>
                <a:cs typeface="Open Sans Light"/>
                <a:sym typeface="Open Sans Light"/>
              </a:rPr>
              <a:t> sdílení dat,</a:t>
            </a:r>
            <a:endParaRPr>
              <a:solidFill>
                <a:schemeClr val="dk1"/>
              </a:solidFill>
              <a:latin typeface="Open Sans Light"/>
              <a:ea typeface="Open Sans Light"/>
              <a:cs typeface="Open Sans Light"/>
              <a:sym typeface="Open Sans Light"/>
            </a:endParaRPr>
          </a:p>
          <a:p>
            <a:pPr indent="-298450" lvl="1" marL="914400" rtl="0" algn="l">
              <a:lnSpc>
                <a:spcPct val="100000"/>
              </a:lnSpc>
              <a:spcBef>
                <a:spcPts val="0"/>
              </a:spcBef>
              <a:spcAft>
                <a:spcPts val="0"/>
              </a:spcAft>
              <a:buClr>
                <a:schemeClr val="dk1"/>
              </a:buClr>
              <a:buSzPts val="1100"/>
              <a:buFont typeface="Open Sans Light"/>
              <a:buChar char="○"/>
            </a:pPr>
            <a:r>
              <a:rPr lang="en">
                <a:solidFill>
                  <a:schemeClr val="dk1"/>
                </a:solidFill>
                <a:latin typeface="Open Sans Light"/>
                <a:ea typeface="Open Sans Light"/>
                <a:cs typeface="Open Sans Light"/>
                <a:sym typeface="Open Sans Light"/>
              </a:rPr>
              <a:t> snížení redundance dat (data se neukládají 2x),</a:t>
            </a:r>
            <a:endParaRPr>
              <a:solidFill>
                <a:schemeClr val="dk1"/>
              </a:solidFill>
              <a:latin typeface="Open Sans Light"/>
              <a:ea typeface="Open Sans Light"/>
              <a:cs typeface="Open Sans Light"/>
              <a:sym typeface="Open Sans Light"/>
            </a:endParaRPr>
          </a:p>
          <a:p>
            <a:pPr indent="-298450" lvl="1" marL="914400" rtl="0" algn="l">
              <a:lnSpc>
                <a:spcPct val="100000"/>
              </a:lnSpc>
              <a:spcBef>
                <a:spcPts val="0"/>
              </a:spcBef>
              <a:spcAft>
                <a:spcPts val="0"/>
              </a:spcAft>
              <a:buClr>
                <a:schemeClr val="dk1"/>
              </a:buClr>
              <a:buSzPts val="1100"/>
              <a:buFont typeface="Open Sans Light"/>
              <a:buChar char="○"/>
            </a:pPr>
            <a:r>
              <a:rPr lang="en">
                <a:solidFill>
                  <a:schemeClr val="dk1"/>
                </a:solidFill>
                <a:latin typeface="Open Sans Light"/>
                <a:ea typeface="Open Sans Light"/>
                <a:cs typeface="Open Sans Light"/>
                <a:sym typeface="Open Sans Light"/>
              </a:rPr>
              <a:t> snazší zabránění vzniku nekonzistencí,</a:t>
            </a:r>
            <a:endParaRPr>
              <a:solidFill>
                <a:schemeClr val="dk1"/>
              </a:solidFill>
              <a:latin typeface="Open Sans Light"/>
              <a:ea typeface="Open Sans Light"/>
              <a:cs typeface="Open Sans Light"/>
              <a:sym typeface="Open Sans Light"/>
            </a:endParaRPr>
          </a:p>
          <a:p>
            <a:pPr indent="-298450" lvl="1" marL="914400" rtl="0" algn="l">
              <a:lnSpc>
                <a:spcPct val="100000"/>
              </a:lnSpc>
              <a:spcBef>
                <a:spcPts val="0"/>
              </a:spcBef>
              <a:spcAft>
                <a:spcPts val="0"/>
              </a:spcAft>
              <a:buClr>
                <a:schemeClr val="dk1"/>
              </a:buClr>
              <a:buSzPts val="1100"/>
              <a:buFont typeface="Open Sans Light"/>
              <a:buChar char="○"/>
            </a:pPr>
            <a:r>
              <a:rPr lang="en">
                <a:solidFill>
                  <a:schemeClr val="dk1"/>
                </a:solidFill>
                <a:latin typeface="Open Sans Light"/>
                <a:ea typeface="Open Sans Light"/>
                <a:cs typeface="Open Sans Light"/>
                <a:sym typeface="Open Sans Light"/>
              </a:rPr>
              <a:t> podpora transakčního zpracování – transakce jako celek,</a:t>
            </a:r>
            <a:endParaRPr>
              <a:solidFill>
                <a:schemeClr val="dk1"/>
              </a:solidFill>
              <a:latin typeface="Open Sans Light"/>
              <a:ea typeface="Open Sans Light"/>
              <a:cs typeface="Open Sans Light"/>
              <a:sym typeface="Open Sans Light"/>
            </a:endParaRPr>
          </a:p>
          <a:p>
            <a:pPr indent="-298450" lvl="1" marL="914400" rtl="0" algn="l">
              <a:lnSpc>
                <a:spcPct val="100000"/>
              </a:lnSpc>
              <a:spcBef>
                <a:spcPts val="0"/>
              </a:spcBef>
              <a:spcAft>
                <a:spcPts val="0"/>
              </a:spcAft>
              <a:buClr>
                <a:schemeClr val="dk1"/>
              </a:buClr>
              <a:buSzPts val="1100"/>
              <a:buFont typeface="Open Sans Light"/>
              <a:buChar char="○"/>
            </a:pPr>
            <a:r>
              <a:rPr lang="en">
                <a:solidFill>
                  <a:schemeClr val="dk1"/>
                </a:solidFill>
                <a:latin typeface="Open Sans Light"/>
                <a:ea typeface="Open Sans Light"/>
                <a:cs typeface="Open Sans Light"/>
                <a:sym typeface="Open Sans Light"/>
              </a:rPr>
              <a:t> údržba integrity databáze (integritní omezení),</a:t>
            </a:r>
            <a:endParaRPr>
              <a:solidFill>
                <a:schemeClr val="dk1"/>
              </a:solidFill>
              <a:latin typeface="Open Sans Light"/>
              <a:ea typeface="Open Sans Light"/>
              <a:cs typeface="Open Sans Light"/>
              <a:sym typeface="Open Sans Light"/>
            </a:endParaRPr>
          </a:p>
          <a:p>
            <a:pPr indent="-298450" lvl="1" marL="914400" rtl="0" algn="l">
              <a:lnSpc>
                <a:spcPct val="100000"/>
              </a:lnSpc>
              <a:spcBef>
                <a:spcPts val="0"/>
              </a:spcBef>
              <a:spcAft>
                <a:spcPts val="0"/>
              </a:spcAft>
              <a:buClr>
                <a:schemeClr val="dk1"/>
              </a:buClr>
              <a:buSzPts val="1100"/>
              <a:buFont typeface="Open Sans Light"/>
              <a:buChar char="○"/>
            </a:pPr>
            <a:r>
              <a:rPr lang="en">
                <a:solidFill>
                  <a:schemeClr val="dk1"/>
                </a:solidFill>
                <a:latin typeface="Open Sans Light"/>
                <a:ea typeface="Open Sans Light"/>
                <a:cs typeface="Open Sans Light"/>
                <a:sym typeface="Open Sans Light"/>
              </a:rPr>
              <a:t> zajištění ochrany databáze před havárií a neautorizovaným přístupem.</a:t>
            </a:r>
            <a:endParaRPr>
              <a:latin typeface="Open Sans Light"/>
              <a:ea typeface="Open Sans Light"/>
              <a:cs typeface="Open Sans Light"/>
              <a:sym typeface="Open Sans 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c0065821a3_1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 name="Google Shape;355;gc0065821a3_1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7af80a92e4_0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7af80a92e4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c0065821a3_1_5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2" name="Google Shape;362;gc0065821a3_1_5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c0065821a3_1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8" name="Google Shape;368;gc0065821a3_1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Font typeface="Open Sans Light"/>
              <a:buAutoNum type="arabicPeriod"/>
            </a:pPr>
            <a:r>
              <a:rPr lang="en">
                <a:solidFill>
                  <a:schemeClr val="dk1"/>
                </a:solidFill>
                <a:latin typeface="Open Sans Light"/>
                <a:ea typeface="Open Sans Light"/>
                <a:cs typeface="Open Sans Light"/>
                <a:sym typeface="Open Sans Light"/>
              </a:rPr>
              <a:t>Síťové DBS (1969, 1971)</a:t>
            </a:r>
            <a:endParaRPr>
              <a:solidFill>
                <a:schemeClr val="dk1"/>
              </a:solidFill>
              <a:latin typeface="Open Sans Light"/>
              <a:ea typeface="Open Sans Light"/>
              <a:cs typeface="Open Sans Light"/>
              <a:sym typeface="Open Sans Light"/>
            </a:endParaRPr>
          </a:p>
          <a:p>
            <a:pPr indent="-298450" lvl="0" marL="457200" rtl="0" algn="l">
              <a:lnSpc>
                <a:spcPct val="100000"/>
              </a:lnSpc>
              <a:spcBef>
                <a:spcPts val="0"/>
              </a:spcBef>
              <a:spcAft>
                <a:spcPts val="0"/>
              </a:spcAft>
              <a:buClr>
                <a:schemeClr val="dk1"/>
              </a:buClr>
              <a:buSzPts val="1100"/>
              <a:buFont typeface="Open Sans Light"/>
              <a:buAutoNum type="arabicPeriod"/>
            </a:pPr>
            <a:r>
              <a:rPr lang="en">
                <a:solidFill>
                  <a:schemeClr val="dk1"/>
                </a:solidFill>
                <a:latin typeface="Open Sans Light"/>
                <a:ea typeface="Open Sans Light"/>
                <a:cs typeface="Open Sans Light"/>
                <a:sym typeface="Open Sans Light"/>
              </a:rPr>
              <a:t>Relační (1970, 2. pol. 70. let, 80. léta) a objektově relační (90. léta) DBS – ORACLE, Informix, Sybase, MS SQL Server, Progress, DB/2, MySQL, ...</a:t>
            </a:r>
            <a:endParaRPr>
              <a:solidFill>
                <a:schemeClr val="dk1"/>
              </a:solidFill>
              <a:latin typeface="Open Sans Light"/>
              <a:ea typeface="Open Sans Light"/>
              <a:cs typeface="Open Sans Light"/>
              <a:sym typeface="Open Sans Light"/>
            </a:endParaRPr>
          </a:p>
          <a:p>
            <a:pPr indent="-298450" lvl="0" marL="457200" rtl="0" algn="l">
              <a:lnSpc>
                <a:spcPct val="100000"/>
              </a:lnSpc>
              <a:spcBef>
                <a:spcPts val="0"/>
              </a:spcBef>
              <a:spcAft>
                <a:spcPts val="0"/>
              </a:spcAft>
              <a:buClr>
                <a:schemeClr val="dk1"/>
              </a:buClr>
              <a:buSzPts val="1100"/>
              <a:buFont typeface="Open Sans Light"/>
              <a:buAutoNum type="arabicPeriod"/>
            </a:pPr>
            <a:r>
              <a:rPr lang="en">
                <a:solidFill>
                  <a:schemeClr val="dk1"/>
                </a:solidFill>
                <a:latin typeface="Open Sans Light"/>
                <a:ea typeface="Open Sans Light"/>
                <a:cs typeface="Open Sans Light"/>
                <a:sym typeface="Open Sans Light"/>
              </a:rPr>
              <a:t>Objektové DBS (90. léta) – Orion, GemStone, Ontos, Object, Store</a:t>
            </a:r>
            <a:endParaRPr>
              <a:solidFill>
                <a:schemeClr val="dk1"/>
              </a:solidFill>
              <a:latin typeface="Open Sans Light"/>
              <a:ea typeface="Open Sans Light"/>
              <a:cs typeface="Open Sans Light"/>
              <a:sym typeface="Open Sans Light"/>
            </a:endParaRPr>
          </a:p>
          <a:p>
            <a:pPr indent="-298450" lvl="0" marL="457200" rtl="0" algn="l">
              <a:lnSpc>
                <a:spcPct val="100000"/>
              </a:lnSpc>
              <a:spcBef>
                <a:spcPts val="0"/>
              </a:spcBef>
              <a:spcAft>
                <a:spcPts val="0"/>
              </a:spcAft>
              <a:buClr>
                <a:schemeClr val="dk1"/>
              </a:buClr>
              <a:buSzPts val="1100"/>
              <a:buFont typeface="Open Sans Light"/>
              <a:buAutoNum type="arabicPeriod"/>
            </a:pPr>
            <a:r>
              <a:rPr lang="en">
                <a:solidFill>
                  <a:schemeClr val="dk1"/>
                </a:solidFill>
                <a:latin typeface="Open Sans Light"/>
                <a:ea typeface="Open Sans Light"/>
                <a:cs typeface="Open Sans Light"/>
                <a:sym typeface="Open Sans Light"/>
              </a:rPr>
              <a:t>NoSQL DBS (2005+) - BigTable, HBase, SimpleDB, Dynamo</a:t>
            </a:r>
            <a:endParaRPr>
              <a:solidFill>
                <a:schemeClr val="dk1"/>
              </a:solidFill>
              <a:latin typeface="Open Sans Light"/>
              <a:ea typeface="Open Sans Light"/>
              <a:cs typeface="Open Sans Light"/>
              <a:sym typeface="Open Sans Light"/>
            </a:endParaRPr>
          </a:p>
          <a:p>
            <a:pPr indent="0" lvl="0" marL="0" rtl="0" algn="l">
              <a:lnSpc>
                <a:spcPct val="100000"/>
              </a:lnSpc>
              <a:spcBef>
                <a:spcPts val="0"/>
              </a:spcBef>
              <a:spcAft>
                <a:spcPts val="0"/>
              </a:spcAft>
              <a:buClr>
                <a:schemeClr val="dk1"/>
              </a:buClr>
              <a:buSzPts val="1200"/>
              <a:buFont typeface="Calibri"/>
              <a:buNone/>
            </a:pPr>
            <a:r>
              <a:t/>
            </a:r>
            <a:endParaRPr>
              <a:latin typeface="Open Sans Light"/>
              <a:ea typeface="Open Sans Light"/>
              <a:cs typeface="Open Sans Light"/>
              <a:sym typeface="Open Sans 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c0065821a3_1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 name="Google Shape;376;gc0065821a3_1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Font typeface="Calibri"/>
              <a:buChar char="●"/>
            </a:pPr>
            <a:r>
              <a:rPr lang="en">
                <a:solidFill>
                  <a:schemeClr val="dk1"/>
                </a:solidFill>
              </a:rPr>
              <a:t>Autorem prof. E.F.Codd (první publikace 1969 a 1970).</a:t>
            </a:r>
            <a:endParaRPr>
              <a:solidFill>
                <a:schemeClr val="dk1"/>
              </a:solidFill>
            </a:endParaRPr>
          </a:p>
          <a:p>
            <a:pPr indent="-298450" lvl="0" marL="457200" rtl="0" algn="l">
              <a:lnSpc>
                <a:spcPct val="100000"/>
              </a:lnSpc>
              <a:spcBef>
                <a:spcPts val="0"/>
              </a:spcBef>
              <a:spcAft>
                <a:spcPts val="0"/>
              </a:spcAft>
              <a:buClr>
                <a:schemeClr val="dk1"/>
              </a:buClr>
              <a:buSzPts val="1100"/>
              <a:buFont typeface="Calibri"/>
              <a:buChar char="●"/>
            </a:pPr>
            <a:r>
              <a:rPr lang="en">
                <a:solidFill>
                  <a:schemeClr val="dk1"/>
                </a:solidFill>
              </a:rPr>
              <a:t>První komerční implementace 1977 IBM System R.</a:t>
            </a:r>
            <a:endParaRPr>
              <a:solidFill>
                <a:schemeClr val="dk1"/>
              </a:solidFill>
            </a:endParaRPr>
          </a:p>
          <a:p>
            <a:pPr indent="-298450" lvl="0" marL="457200" rtl="0" algn="l">
              <a:lnSpc>
                <a:spcPct val="100000"/>
              </a:lnSpc>
              <a:spcBef>
                <a:spcPts val="0"/>
              </a:spcBef>
              <a:spcAft>
                <a:spcPts val="0"/>
              </a:spcAft>
              <a:buClr>
                <a:schemeClr val="dk1"/>
              </a:buClr>
              <a:buSzPts val="1100"/>
              <a:buFont typeface="Calibri"/>
              <a:buChar char="●"/>
            </a:pPr>
            <a:r>
              <a:rPr lang="en">
                <a:solidFill>
                  <a:schemeClr val="dk1"/>
                </a:solidFill>
              </a:rPr>
              <a:t>k manipulaci s daty možno použít relační kalkul nebo operace relační algebry (sjednocení, průnik).</a:t>
            </a:r>
            <a:endParaRPr>
              <a:solidFill>
                <a:schemeClr val="dk1"/>
              </a:solidFill>
            </a:endParaRPr>
          </a:p>
          <a:p>
            <a:pPr indent="-298450" lvl="0" marL="457200" rtl="0" algn="l">
              <a:lnSpc>
                <a:spcPct val="100000"/>
              </a:lnSpc>
              <a:spcBef>
                <a:spcPts val="0"/>
              </a:spcBef>
              <a:spcAft>
                <a:spcPts val="0"/>
              </a:spcAft>
              <a:buClr>
                <a:schemeClr val="dk1"/>
              </a:buClr>
              <a:buSzPts val="1100"/>
              <a:buFont typeface="Calibri"/>
              <a:buChar char="●"/>
            </a:pPr>
            <a:r>
              <a:rPr lang="en">
                <a:solidFill>
                  <a:schemeClr val="dk1"/>
                </a:solidFill>
              </a:rPr>
              <a:t>model dat založený na predikátové logice prvního řádu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c0065821a3_1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gc0065821a3_1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Font typeface="Calibri"/>
              <a:buChar char="●"/>
            </a:pPr>
            <a:r>
              <a:rPr lang="en">
                <a:solidFill>
                  <a:schemeClr val="dk1"/>
                </a:solidFill>
              </a:rPr>
              <a:t>Autorem prof. E.F.Codd (první publikace 1969 a 1970).</a:t>
            </a:r>
            <a:endParaRPr>
              <a:solidFill>
                <a:schemeClr val="dk1"/>
              </a:solidFill>
            </a:endParaRPr>
          </a:p>
          <a:p>
            <a:pPr indent="-298450" lvl="0" marL="457200" rtl="0" algn="l">
              <a:lnSpc>
                <a:spcPct val="100000"/>
              </a:lnSpc>
              <a:spcBef>
                <a:spcPts val="0"/>
              </a:spcBef>
              <a:spcAft>
                <a:spcPts val="0"/>
              </a:spcAft>
              <a:buClr>
                <a:schemeClr val="dk1"/>
              </a:buClr>
              <a:buSzPts val="1100"/>
              <a:buFont typeface="Calibri"/>
              <a:buChar char="●"/>
            </a:pPr>
            <a:r>
              <a:rPr lang="en">
                <a:solidFill>
                  <a:schemeClr val="dk1"/>
                </a:solidFill>
              </a:rPr>
              <a:t>První komerční implementace 1977 IBM System R.</a:t>
            </a:r>
            <a:endParaRPr>
              <a:solidFill>
                <a:schemeClr val="dk1"/>
              </a:solidFill>
            </a:endParaRPr>
          </a:p>
          <a:p>
            <a:pPr indent="-298450" lvl="0" marL="457200" rtl="0" algn="l">
              <a:lnSpc>
                <a:spcPct val="100000"/>
              </a:lnSpc>
              <a:spcBef>
                <a:spcPts val="0"/>
              </a:spcBef>
              <a:spcAft>
                <a:spcPts val="0"/>
              </a:spcAft>
              <a:buClr>
                <a:schemeClr val="dk1"/>
              </a:buClr>
              <a:buSzPts val="1100"/>
              <a:buFont typeface="Calibri"/>
              <a:buChar char="●"/>
            </a:pPr>
            <a:r>
              <a:rPr lang="en">
                <a:solidFill>
                  <a:schemeClr val="dk1"/>
                </a:solidFill>
              </a:rPr>
              <a:t>k manipulaci s daty možno použít relační kalkul nebo operace relační algebry (sjednocení, průnik).</a:t>
            </a:r>
            <a:endParaRPr>
              <a:solidFill>
                <a:schemeClr val="dk1"/>
              </a:solidFill>
            </a:endParaRPr>
          </a:p>
          <a:p>
            <a:pPr indent="-298450" lvl="0" marL="457200" rtl="0" algn="l">
              <a:lnSpc>
                <a:spcPct val="100000"/>
              </a:lnSpc>
              <a:spcBef>
                <a:spcPts val="0"/>
              </a:spcBef>
              <a:spcAft>
                <a:spcPts val="0"/>
              </a:spcAft>
              <a:buClr>
                <a:schemeClr val="dk1"/>
              </a:buClr>
              <a:buSzPts val="1100"/>
              <a:buFont typeface="Calibri"/>
              <a:buChar char="●"/>
            </a:pPr>
            <a:r>
              <a:rPr lang="en">
                <a:solidFill>
                  <a:schemeClr val="dk1"/>
                </a:solidFill>
              </a:rPr>
              <a:t>model dat založený na predikátové logice prvního řádu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7af80a92e4_0_33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g7af80a92e4_0_33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c0065821a3_1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 name="Google Shape;394;gc0065821a3_1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Font typeface="Calibri"/>
              <a:buChar char="●"/>
            </a:pPr>
            <a:r>
              <a:rPr lang="en">
                <a:solidFill>
                  <a:schemeClr val="dk1"/>
                </a:solidFill>
              </a:rPr>
              <a:t>Autorem prof. E.F.Codd (první publikace 1969 a 1970).</a:t>
            </a:r>
            <a:endParaRPr>
              <a:solidFill>
                <a:schemeClr val="dk1"/>
              </a:solidFill>
            </a:endParaRPr>
          </a:p>
          <a:p>
            <a:pPr indent="-298450" lvl="0" marL="457200" rtl="0" algn="l">
              <a:lnSpc>
                <a:spcPct val="100000"/>
              </a:lnSpc>
              <a:spcBef>
                <a:spcPts val="0"/>
              </a:spcBef>
              <a:spcAft>
                <a:spcPts val="0"/>
              </a:spcAft>
              <a:buClr>
                <a:schemeClr val="dk1"/>
              </a:buClr>
              <a:buSzPts val="1100"/>
              <a:buFont typeface="Calibri"/>
              <a:buChar char="●"/>
            </a:pPr>
            <a:r>
              <a:rPr lang="en">
                <a:solidFill>
                  <a:schemeClr val="dk1"/>
                </a:solidFill>
              </a:rPr>
              <a:t>První komerční implementace 1977 IBM System R.</a:t>
            </a:r>
            <a:endParaRPr>
              <a:solidFill>
                <a:schemeClr val="dk1"/>
              </a:solidFill>
            </a:endParaRPr>
          </a:p>
          <a:p>
            <a:pPr indent="-298450" lvl="0" marL="457200" rtl="0" algn="l">
              <a:lnSpc>
                <a:spcPct val="100000"/>
              </a:lnSpc>
              <a:spcBef>
                <a:spcPts val="0"/>
              </a:spcBef>
              <a:spcAft>
                <a:spcPts val="0"/>
              </a:spcAft>
              <a:buClr>
                <a:schemeClr val="dk1"/>
              </a:buClr>
              <a:buSzPts val="1100"/>
              <a:buFont typeface="Calibri"/>
              <a:buChar char="●"/>
            </a:pPr>
            <a:r>
              <a:rPr lang="en">
                <a:solidFill>
                  <a:schemeClr val="dk1"/>
                </a:solidFill>
              </a:rPr>
              <a:t>k manipulaci s daty možno použít relační kalkul nebo operace relační algebry (sjednocení, průnik).</a:t>
            </a:r>
            <a:endParaRPr>
              <a:solidFill>
                <a:schemeClr val="dk1"/>
              </a:solidFill>
            </a:endParaRPr>
          </a:p>
          <a:p>
            <a:pPr indent="-298450" lvl="0" marL="457200" rtl="0" algn="l">
              <a:lnSpc>
                <a:spcPct val="100000"/>
              </a:lnSpc>
              <a:spcBef>
                <a:spcPts val="0"/>
              </a:spcBef>
              <a:spcAft>
                <a:spcPts val="0"/>
              </a:spcAft>
              <a:buClr>
                <a:schemeClr val="dk1"/>
              </a:buClr>
              <a:buSzPts val="1100"/>
              <a:buFont typeface="Calibri"/>
              <a:buChar char="●"/>
            </a:pPr>
            <a:r>
              <a:rPr lang="en">
                <a:solidFill>
                  <a:schemeClr val="dk1"/>
                </a:solidFill>
              </a:rPr>
              <a:t>model dat založený na predikátové logice prvního řádu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c0065821a3_1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1" name="Google Shape;401;gc0065821a3_1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7af80a92e4_0_32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7" name="Google Shape;407;g7af80a92e4_0_32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7af80a92e4_0_34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2" name="Google Shape;412;g7af80a92e4_0_34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c0065821a3_1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8" name="Google Shape;418;gc0065821a3_1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Font typeface="Calibri"/>
              <a:buChar char="●"/>
            </a:pPr>
            <a:r>
              <a:rPr lang="en">
                <a:solidFill>
                  <a:schemeClr val="dk1"/>
                </a:solidFill>
              </a:rPr>
              <a:t>Autorem prof. E.F.Codd (první publikace 1969 a 1970).</a:t>
            </a:r>
            <a:endParaRPr>
              <a:solidFill>
                <a:schemeClr val="dk1"/>
              </a:solidFill>
            </a:endParaRPr>
          </a:p>
          <a:p>
            <a:pPr indent="-298450" lvl="0" marL="457200" rtl="0" algn="l">
              <a:lnSpc>
                <a:spcPct val="100000"/>
              </a:lnSpc>
              <a:spcBef>
                <a:spcPts val="0"/>
              </a:spcBef>
              <a:spcAft>
                <a:spcPts val="0"/>
              </a:spcAft>
              <a:buClr>
                <a:schemeClr val="dk1"/>
              </a:buClr>
              <a:buSzPts val="1100"/>
              <a:buFont typeface="Calibri"/>
              <a:buChar char="●"/>
            </a:pPr>
            <a:r>
              <a:rPr lang="en">
                <a:solidFill>
                  <a:schemeClr val="dk1"/>
                </a:solidFill>
              </a:rPr>
              <a:t>První komerční implementace 1977 IBM System R.</a:t>
            </a:r>
            <a:endParaRPr>
              <a:solidFill>
                <a:schemeClr val="dk1"/>
              </a:solidFill>
            </a:endParaRPr>
          </a:p>
          <a:p>
            <a:pPr indent="-298450" lvl="0" marL="457200" rtl="0" algn="l">
              <a:lnSpc>
                <a:spcPct val="100000"/>
              </a:lnSpc>
              <a:spcBef>
                <a:spcPts val="0"/>
              </a:spcBef>
              <a:spcAft>
                <a:spcPts val="0"/>
              </a:spcAft>
              <a:buClr>
                <a:schemeClr val="dk1"/>
              </a:buClr>
              <a:buSzPts val="1100"/>
              <a:buFont typeface="Calibri"/>
              <a:buChar char="●"/>
            </a:pPr>
            <a:r>
              <a:rPr lang="en">
                <a:solidFill>
                  <a:schemeClr val="dk1"/>
                </a:solidFill>
              </a:rPr>
              <a:t>k manipulaci s daty možno použít relační kalkul nebo operace relační algebry (sjednocení, průnik).</a:t>
            </a:r>
            <a:endParaRPr>
              <a:solidFill>
                <a:schemeClr val="dk1"/>
              </a:solidFill>
            </a:endParaRPr>
          </a:p>
          <a:p>
            <a:pPr indent="-298450" lvl="0" marL="457200" rtl="0" algn="l">
              <a:lnSpc>
                <a:spcPct val="100000"/>
              </a:lnSpc>
              <a:spcBef>
                <a:spcPts val="0"/>
              </a:spcBef>
              <a:spcAft>
                <a:spcPts val="0"/>
              </a:spcAft>
              <a:buClr>
                <a:schemeClr val="dk1"/>
              </a:buClr>
              <a:buSzPts val="1100"/>
              <a:buFont typeface="Calibri"/>
              <a:buChar char="●"/>
            </a:pPr>
            <a:r>
              <a:rPr lang="en">
                <a:solidFill>
                  <a:schemeClr val="dk1"/>
                </a:solidFill>
              </a:rPr>
              <a:t>model dat založený na predikátové logice prvního řádu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c0065821a3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 name="Google Shape;217;gc0065821a3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c0065821a3_1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 name="Google Shape;424;gc0065821a3_1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c0065821a3_1_1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 name="Google Shape;429;gc0065821a3_1_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c0065821a3_1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5" name="Google Shape;435;gc0065821a3_1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c0065821a3_1_1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1" name="Google Shape;441;gc0065821a3_1_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c0065821a3_1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7" name="Google Shape;447;gc0065821a3_1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c0065821a3_1_2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0" name="Google Shape;500;gc0065821a3_1_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c0065821a3_1_2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6" name="Google Shape;506;gc0065821a3_1_2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c0065821a3_1_2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3" name="Google Shape;513;gc0065821a3_1_2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c0065821a3_1_2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9" name="Google Shape;519;gc0065821a3_1_2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c0065821a3_1_2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6" name="Google Shape;526;gc0065821a3_1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7af80a92e4_0_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g7af80a92e4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c0065821a3_1_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2" name="Google Shape;532;gc0065821a3_1_2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c0065821a3_1_2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8" name="Google Shape;538;gc0065821a3_1_2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c0065821a3_1_2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4" name="Google Shape;544;gc0065821a3_1_2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c0065821a3_1_2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0" name="Google Shape;550;gc0065821a3_1_2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c0065821a3_1_2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6" name="Google Shape;556;gc0065821a3_1_2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c0065821a3_1_2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2" name="Google Shape;562;gc0065821a3_1_2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c0065821a3_1_2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8" name="Google Shape;568;gc0065821a3_1_2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c0065821a3_1_10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4" name="Google Shape;574;gc0065821a3_1_10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c0065821a3_1_2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9" name="Google Shape;579;gc0065821a3_1_2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119acce1ebf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7" name="Google Shape;587;g119acce1eb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7af80a92e4_0_2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7af80a92e4_0_2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c0065821a3_1_2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4" name="Google Shape;594;gc0065821a3_1_2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c0065821a3_1_2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1" name="Google Shape;601;gc0065821a3_1_2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7af80a92e4_0_34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7" name="Google Shape;607;g7af80a92e4_0_34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c0065821a3_1_3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2" name="Google Shape;612;gc0065821a3_1_3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c0065821a3_1_3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8" name="Google Shape;618;gc0065821a3_1_3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c0065821a3_1_10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4" name="Google Shape;624;gc0065821a3_1_10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c0065821a3_1_3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9" name="Google Shape;629;gc0065821a3_1_3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c0065821a3_1_3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5" name="Google Shape;635;gc0065821a3_1_3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c0065821a3_1_3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1" name="Google Shape;641;gc0065821a3_1_3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c0065821a3_1_3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7" name="Google Shape;647;gc0065821a3_1_3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7af80a92e4_0_29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7af80a92e4_0_29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7af80a92e4_0_35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3" name="Google Shape;653;g7af80a92e4_0_35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7af80a92e4_0_35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8" name="Google Shape;658;g7af80a92e4_0_35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7af80a92e4_0_35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4" name="Google Shape;664;g7af80a92e4_0_35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7af80a92e4_0_35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0" name="Google Shape;670;g7af80a92e4_0_35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7af80a92e4_0_36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0" name="Google Shape;720;g7af80a92e4_0_36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7af80a92e4_0_36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6" name="Google Shape;726;g7af80a92e4_0_36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7af80a92e4_0_36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2" name="Google Shape;732;g7af80a92e4_0_36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7af80a92e4_0_36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7" name="Google Shape;737;g7af80a92e4_0_36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7af80a92e4_0_37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3" name="Google Shape;743;g7af80a92e4_0_37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7af80a92e4_0_37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9" name="Google Shape;749;g7af80a92e4_0_37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7af80a92e4_0_2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7af80a92e4_0_2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c0065821a3_1_8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4" name="Google Shape;754;gc0065821a3_1_8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c0065821a3_1_8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0" name="Google Shape;760;gc0065821a3_1_8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c0065821a3_1_8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7" name="Google Shape;767;gc0065821a3_1_8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c0065821a3_1_9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4" name="Google Shape;774;gc0065821a3_1_9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c0065821a3_1_9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0" name="Google Shape;780;gc0065821a3_1_9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c0065821a3_1_10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6" name="Google Shape;786;gc0065821a3_1_10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7af80a92e4_0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2" name="Google Shape;792;g7af80a92e4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7af80a92e4_0_1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7" name="Google Shape;797;g7af80a92e4_0_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7af80a92e4_0_1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3" name="Google Shape;803;g7af80a92e4_0_1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7af80a92e4_0_1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9" name="Google Shape;809;g7af80a92e4_0_1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7af80a92e4_0_2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7af80a92e4_0_2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7af80a92e4_0_2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5" name="Google Shape;815;g7af80a92e4_0_2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7af80a92e4_0_2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1" name="Google Shape;821;g7af80a92e4_0_2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7af80a92e4_0_2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6" name="Google Shape;826;g7af80a92e4_0_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7af80a92e4_0_2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4" name="Google Shape;834;g7af80a92e4_0_2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7af80a92e4_0_2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2" name="Google Shape;842;g7af80a92e4_0_2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7af80a92e4_0_2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7" name="Google Shape;847;g7af80a92e4_0_2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7af80a92e4_0_2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3" name="Google Shape;853;g7af80a92e4_0_2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7af80a92e4_0_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9" name="Google Shape;859;g7af80a92e4_0_2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7af80a92e4_0_2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4" name="Google Shape;864;g7af80a92e4_0_28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7af80a92e4_0_2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6" name="Google Shape;886;g7af80a92e4_0_2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7af80a92e4_0_29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7af80a92e4_0_29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7af80a92e4_0_38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1" name="Google Shape;891;g7af80a92e4_0_38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7af80a92e4_0_38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7" name="Google Shape;897;g7af80a92e4_0_38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7af80a92e4_0_38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4" name="Google Shape;904;g7af80a92e4_0_38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7af80a92e4_0_38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0" name="Google Shape;910;g7af80a92e4_0_38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7af80a92e4_0_38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7" name="Google Shape;917;g7af80a92e4_0_38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7af80a92e4_0_1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2" name="Google Shape;922;g7af80a92e4_0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7af80a92e4_0_1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8" name="Google Shape;928;g7af80a92e4_0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Načteme všechny tabulky</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7af80a92e4_0_4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4" name="Google Shape;934;g7af80a92e4_0_4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Model v SQL světě</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7af80a92e4_0_38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0" name="Google Shape;940;g7af80a92e4_0_38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7af80a92e4_0_38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6" name="Google Shape;946;g7af80a92e4_0_38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0.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 Úvodní slide">
  <p:cSld name="CUSTOM_1_1">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title"/>
          </p:nvPr>
        </p:nvSpPr>
        <p:spPr>
          <a:xfrm>
            <a:off x="445875" y="1493274"/>
            <a:ext cx="5885700" cy="1709400"/>
          </a:xfrm>
          <a:prstGeom prst="rect">
            <a:avLst/>
          </a:prstGeom>
          <a:noFill/>
          <a:ln>
            <a:noFill/>
          </a:ln>
        </p:spPr>
        <p:txBody>
          <a:bodyPr anchorCtr="0" anchor="b" bIns="0" lIns="0" spcFirstLastPara="1" rIns="91425" wrap="square" tIns="0">
            <a:noAutofit/>
          </a:bodyPr>
          <a:lstStyle>
            <a:lvl1pPr lvl="0" rtl="0">
              <a:spcBef>
                <a:spcPts val="0"/>
              </a:spcBef>
              <a:spcAft>
                <a:spcPts val="0"/>
              </a:spcAft>
              <a:buNone/>
              <a:defRPr b="1" sz="3600">
                <a:solidFill>
                  <a:schemeClr val="lt1"/>
                </a:solidFill>
                <a:latin typeface="Open Sans"/>
                <a:ea typeface="Open Sans"/>
                <a:cs typeface="Open Sans"/>
                <a:sym typeface="Open Sans"/>
              </a:defRPr>
            </a:lvl1pPr>
            <a:lvl2pPr lvl="1" rtl="0">
              <a:spcBef>
                <a:spcPts val="0"/>
              </a:spcBef>
              <a:spcAft>
                <a:spcPts val="0"/>
              </a:spcAft>
              <a:buNone/>
              <a:defRPr sz="4500">
                <a:solidFill>
                  <a:schemeClr val="lt1"/>
                </a:solidFill>
              </a:defRPr>
            </a:lvl2pPr>
            <a:lvl3pPr lvl="2" rtl="0">
              <a:spcBef>
                <a:spcPts val="0"/>
              </a:spcBef>
              <a:spcAft>
                <a:spcPts val="0"/>
              </a:spcAft>
              <a:buNone/>
              <a:defRPr sz="4500">
                <a:solidFill>
                  <a:schemeClr val="lt1"/>
                </a:solidFill>
              </a:defRPr>
            </a:lvl3pPr>
            <a:lvl4pPr lvl="3" rtl="0">
              <a:spcBef>
                <a:spcPts val="0"/>
              </a:spcBef>
              <a:spcAft>
                <a:spcPts val="0"/>
              </a:spcAft>
              <a:buNone/>
              <a:defRPr sz="4500">
                <a:solidFill>
                  <a:schemeClr val="lt1"/>
                </a:solidFill>
              </a:defRPr>
            </a:lvl4pPr>
            <a:lvl5pPr lvl="4" rtl="0">
              <a:spcBef>
                <a:spcPts val="0"/>
              </a:spcBef>
              <a:spcAft>
                <a:spcPts val="0"/>
              </a:spcAft>
              <a:buNone/>
              <a:defRPr sz="4500">
                <a:solidFill>
                  <a:schemeClr val="lt1"/>
                </a:solidFill>
              </a:defRPr>
            </a:lvl5pPr>
            <a:lvl6pPr lvl="5" rtl="0">
              <a:spcBef>
                <a:spcPts val="0"/>
              </a:spcBef>
              <a:spcAft>
                <a:spcPts val="0"/>
              </a:spcAft>
              <a:buNone/>
              <a:defRPr sz="4500">
                <a:solidFill>
                  <a:schemeClr val="lt1"/>
                </a:solidFill>
              </a:defRPr>
            </a:lvl6pPr>
            <a:lvl7pPr lvl="6" rtl="0">
              <a:spcBef>
                <a:spcPts val="0"/>
              </a:spcBef>
              <a:spcAft>
                <a:spcPts val="0"/>
              </a:spcAft>
              <a:buNone/>
              <a:defRPr sz="4500">
                <a:solidFill>
                  <a:schemeClr val="lt1"/>
                </a:solidFill>
              </a:defRPr>
            </a:lvl7pPr>
            <a:lvl8pPr lvl="7" rtl="0">
              <a:spcBef>
                <a:spcPts val="0"/>
              </a:spcBef>
              <a:spcAft>
                <a:spcPts val="0"/>
              </a:spcAft>
              <a:buNone/>
              <a:defRPr sz="4500">
                <a:solidFill>
                  <a:schemeClr val="lt1"/>
                </a:solidFill>
              </a:defRPr>
            </a:lvl8pPr>
            <a:lvl9pPr lvl="8" rtl="0">
              <a:spcBef>
                <a:spcPts val="0"/>
              </a:spcBef>
              <a:spcAft>
                <a:spcPts val="0"/>
              </a:spcAft>
              <a:buNone/>
              <a:defRPr sz="4500">
                <a:solidFill>
                  <a:schemeClr val="lt1"/>
                </a:solidFill>
              </a:defRPr>
            </a:lvl9pPr>
          </a:lstStyle>
          <a:p/>
        </p:txBody>
      </p:sp>
      <p:sp>
        <p:nvSpPr>
          <p:cNvPr id="11" name="Google Shape;11;p2"/>
          <p:cNvSpPr txBox="1"/>
          <p:nvPr>
            <p:ph idx="1" type="subTitle"/>
          </p:nvPr>
        </p:nvSpPr>
        <p:spPr>
          <a:xfrm>
            <a:off x="486475" y="3202675"/>
            <a:ext cx="5102100" cy="671400"/>
          </a:xfrm>
          <a:prstGeom prst="rect">
            <a:avLst/>
          </a:prstGeom>
          <a:noFill/>
          <a:ln>
            <a:noFill/>
          </a:ln>
        </p:spPr>
        <p:txBody>
          <a:bodyPr anchorCtr="0" anchor="t" bIns="0" lIns="0" spcFirstLastPara="1" rIns="0" wrap="square" tIns="0">
            <a:noAutofit/>
          </a:bodyPr>
          <a:lstStyle>
            <a:lvl1pPr indent="0" lvl="0" marL="0" marR="0" rtl="0">
              <a:lnSpc>
                <a:spcPct val="90000"/>
              </a:lnSpc>
              <a:spcBef>
                <a:spcPts val="800"/>
              </a:spcBef>
              <a:spcAft>
                <a:spcPts val="0"/>
              </a:spcAft>
              <a:buClr>
                <a:schemeClr val="lt1"/>
              </a:buClr>
              <a:buSzPts val="1800"/>
              <a:buNone/>
              <a:defRPr i="0" sz="1800" u="none" cap="none" strike="noStrike">
                <a:solidFill>
                  <a:schemeClr val="lt1"/>
                </a:solidFill>
              </a:defRPr>
            </a:lvl1pPr>
            <a:lvl2pPr indent="0" lvl="1" marL="342900" marR="0" rtl="0">
              <a:lnSpc>
                <a:spcPct val="90000"/>
              </a:lnSpc>
              <a:spcBef>
                <a:spcPts val="400"/>
              </a:spcBef>
              <a:spcAft>
                <a:spcPts val="0"/>
              </a:spcAft>
              <a:buClr>
                <a:schemeClr val="lt1"/>
              </a:buClr>
              <a:buSzPts val="2300"/>
              <a:buNone/>
              <a:defRPr i="0" sz="2300" u="none" cap="none" strike="noStrike">
                <a:solidFill>
                  <a:schemeClr val="lt1"/>
                </a:solidFill>
              </a:defRPr>
            </a:lvl2pPr>
            <a:lvl3pPr indent="0" lvl="2" marL="685800" marR="0" rtl="0">
              <a:lnSpc>
                <a:spcPct val="90000"/>
              </a:lnSpc>
              <a:spcBef>
                <a:spcPts val="400"/>
              </a:spcBef>
              <a:spcAft>
                <a:spcPts val="0"/>
              </a:spcAft>
              <a:buClr>
                <a:schemeClr val="lt1"/>
              </a:buClr>
              <a:buSzPts val="2300"/>
              <a:buNone/>
              <a:defRPr i="0" sz="2300" u="none" cap="none" strike="noStrike">
                <a:solidFill>
                  <a:schemeClr val="lt1"/>
                </a:solidFill>
              </a:defRPr>
            </a:lvl3pPr>
            <a:lvl4pPr indent="0" lvl="3" marL="1028700" marR="0" rtl="0">
              <a:lnSpc>
                <a:spcPct val="90000"/>
              </a:lnSpc>
              <a:spcBef>
                <a:spcPts val="400"/>
              </a:spcBef>
              <a:spcAft>
                <a:spcPts val="0"/>
              </a:spcAft>
              <a:buClr>
                <a:schemeClr val="lt1"/>
              </a:buClr>
              <a:buSzPts val="2300"/>
              <a:buNone/>
              <a:defRPr i="0" sz="2300" u="none" cap="none" strike="noStrike">
                <a:solidFill>
                  <a:schemeClr val="lt1"/>
                </a:solidFill>
              </a:defRPr>
            </a:lvl4pPr>
            <a:lvl5pPr indent="0" lvl="4" marL="1371600" marR="0" rtl="0">
              <a:lnSpc>
                <a:spcPct val="90000"/>
              </a:lnSpc>
              <a:spcBef>
                <a:spcPts val="400"/>
              </a:spcBef>
              <a:spcAft>
                <a:spcPts val="0"/>
              </a:spcAft>
              <a:buClr>
                <a:schemeClr val="lt1"/>
              </a:buClr>
              <a:buSzPts val="2300"/>
              <a:buNone/>
              <a:defRPr i="0" sz="2300" u="none" cap="none" strike="noStrike">
                <a:solidFill>
                  <a:schemeClr val="lt1"/>
                </a:solidFill>
              </a:defRPr>
            </a:lvl5pPr>
            <a:lvl6pPr indent="0" lvl="5" marL="1714500" marR="0" rtl="0">
              <a:lnSpc>
                <a:spcPct val="90000"/>
              </a:lnSpc>
              <a:spcBef>
                <a:spcPts val="400"/>
              </a:spcBef>
              <a:spcAft>
                <a:spcPts val="0"/>
              </a:spcAft>
              <a:buClr>
                <a:schemeClr val="lt1"/>
              </a:buClr>
              <a:buSzPts val="2300"/>
              <a:buNone/>
              <a:defRPr i="0" sz="2300" u="none" cap="none" strike="noStrike">
                <a:solidFill>
                  <a:schemeClr val="lt1"/>
                </a:solidFill>
              </a:defRPr>
            </a:lvl6pPr>
            <a:lvl7pPr indent="0" lvl="6" marL="2057400" marR="0" rtl="0">
              <a:lnSpc>
                <a:spcPct val="90000"/>
              </a:lnSpc>
              <a:spcBef>
                <a:spcPts val="400"/>
              </a:spcBef>
              <a:spcAft>
                <a:spcPts val="0"/>
              </a:spcAft>
              <a:buClr>
                <a:schemeClr val="lt1"/>
              </a:buClr>
              <a:buSzPts val="2300"/>
              <a:buNone/>
              <a:defRPr i="0" sz="2300" u="none" cap="none" strike="noStrike">
                <a:solidFill>
                  <a:schemeClr val="lt1"/>
                </a:solidFill>
              </a:defRPr>
            </a:lvl7pPr>
            <a:lvl8pPr indent="0" lvl="7" marL="2400300" marR="0" rtl="0">
              <a:lnSpc>
                <a:spcPct val="90000"/>
              </a:lnSpc>
              <a:spcBef>
                <a:spcPts val="400"/>
              </a:spcBef>
              <a:spcAft>
                <a:spcPts val="0"/>
              </a:spcAft>
              <a:buClr>
                <a:schemeClr val="lt1"/>
              </a:buClr>
              <a:buSzPts val="2300"/>
              <a:buNone/>
              <a:defRPr i="0" sz="2300" u="none" cap="none" strike="noStrike">
                <a:solidFill>
                  <a:schemeClr val="lt1"/>
                </a:solidFill>
              </a:defRPr>
            </a:lvl8pPr>
            <a:lvl9pPr indent="0" lvl="8" marL="2743200" marR="0" rtl="0">
              <a:lnSpc>
                <a:spcPct val="90000"/>
              </a:lnSpc>
              <a:spcBef>
                <a:spcPts val="400"/>
              </a:spcBef>
              <a:spcAft>
                <a:spcPts val="0"/>
              </a:spcAft>
              <a:buClr>
                <a:schemeClr val="lt1"/>
              </a:buClr>
              <a:buSzPts val="2300"/>
              <a:buNone/>
              <a:defRPr i="0" sz="2300" u="none" cap="none" strike="noStrike">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 Oddělovač kapitol 1">
  <p:cSld name="07 - Oddělovač kapitol">
    <p:bg>
      <p:bgPr>
        <a:solidFill>
          <a:schemeClr val="dk2"/>
        </a:solidFill>
      </p:bgPr>
    </p:bg>
    <p:spTree>
      <p:nvGrpSpPr>
        <p:cNvPr id="38" name="Shape 38"/>
        <p:cNvGrpSpPr/>
        <p:nvPr/>
      </p:nvGrpSpPr>
      <p:grpSpPr>
        <a:xfrm>
          <a:off x="0" y="0"/>
          <a:ext cx="0" cy="0"/>
          <a:chOff x="0" y="0"/>
          <a:chExt cx="0" cy="0"/>
        </a:xfrm>
      </p:grpSpPr>
      <p:sp>
        <p:nvSpPr>
          <p:cNvPr id="39" name="Google Shape;39;p11"/>
          <p:cNvSpPr txBox="1"/>
          <p:nvPr>
            <p:ph type="title"/>
          </p:nvPr>
        </p:nvSpPr>
        <p:spPr>
          <a:xfrm>
            <a:off x="467000" y="2571750"/>
            <a:ext cx="8238900" cy="639600"/>
          </a:xfrm>
          <a:prstGeom prst="rect">
            <a:avLst/>
          </a:prstGeom>
          <a:noFill/>
          <a:ln>
            <a:noFill/>
          </a:ln>
        </p:spPr>
        <p:txBody>
          <a:bodyPr anchorCtr="0" anchor="b" bIns="68575" lIns="68575" spcFirstLastPara="1" rIns="68575" wrap="square" tIns="68575">
            <a:noAutofit/>
          </a:bodyPr>
          <a:lstStyle>
            <a:lvl1pPr lvl="0" rtl="0" algn="l">
              <a:lnSpc>
                <a:spcPct val="115000"/>
              </a:lnSpc>
              <a:spcBef>
                <a:spcPts val="0"/>
              </a:spcBef>
              <a:spcAft>
                <a:spcPts val="0"/>
              </a:spcAft>
              <a:buClr>
                <a:schemeClr val="lt1"/>
              </a:buClr>
              <a:buSzPts val="1100"/>
              <a:buFont typeface="Open Sans"/>
              <a:buNone/>
              <a:defRPr sz="2400">
                <a:solidFill>
                  <a:schemeClr val="lt1"/>
                </a:solidFill>
                <a:latin typeface="Open Sans"/>
                <a:ea typeface="Open Sans"/>
                <a:cs typeface="Open Sans"/>
                <a:sym typeface="Open Sans"/>
              </a:defRPr>
            </a:lvl1pPr>
            <a:lvl2pPr lvl="1" rtl="0" algn="l">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2pPr>
            <a:lvl3pPr lvl="2" rtl="0" algn="l">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3pPr>
            <a:lvl4pPr lvl="3" rtl="0" algn="l">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4pPr>
            <a:lvl5pPr lvl="4" rtl="0" algn="l">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5pPr>
            <a:lvl6pPr lvl="5" rtl="0" algn="l">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6pPr>
            <a:lvl7pPr lvl="6" rtl="0" algn="l">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7pPr>
            <a:lvl8pPr lvl="7" rtl="0" algn="l">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8pPr>
            <a:lvl9pPr lvl="8" rtl="0" algn="l">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9pPr>
          </a:lstStyle>
          <a:p/>
        </p:txBody>
      </p:sp>
      <p:sp>
        <p:nvSpPr>
          <p:cNvPr id="40" name="Google Shape;40;p11"/>
          <p:cNvSpPr txBox="1"/>
          <p:nvPr>
            <p:ph idx="1" type="subTitle"/>
          </p:nvPr>
        </p:nvSpPr>
        <p:spPr>
          <a:xfrm>
            <a:off x="445225" y="3211350"/>
            <a:ext cx="8238900" cy="984300"/>
          </a:xfrm>
          <a:prstGeom prst="rect">
            <a:avLst/>
          </a:prstGeom>
          <a:noFill/>
          <a:ln>
            <a:noFill/>
          </a:ln>
        </p:spPr>
        <p:txBody>
          <a:bodyPr anchorCtr="0" anchor="t" bIns="68575" lIns="68575" spcFirstLastPara="1" rIns="68575" wrap="square" tIns="0">
            <a:noAutofit/>
          </a:bodyPr>
          <a:lstStyle>
            <a:lvl1pPr lvl="0" rtl="0" algn="l">
              <a:lnSpc>
                <a:spcPct val="100000"/>
              </a:lnSpc>
              <a:spcBef>
                <a:spcPts val="800"/>
              </a:spcBef>
              <a:spcAft>
                <a:spcPts val="0"/>
              </a:spcAft>
              <a:buClr>
                <a:schemeClr val="lt1"/>
              </a:buClr>
              <a:buSzPts val="1600"/>
              <a:buNone/>
              <a:defRPr sz="1800">
                <a:solidFill>
                  <a:schemeClr val="lt1"/>
                </a:solidFill>
              </a:defRPr>
            </a:lvl1pPr>
            <a:lvl2pPr lvl="1" rtl="0" algn="l">
              <a:lnSpc>
                <a:spcPct val="115000"/>
              </a:lnSpc>
              <a:spcBef>
                <a:spcPts val="800"/>
              </a:spcBef>
              <a:spcAft>
                <a:spcPts val="0"/>
              </a:spcAft>
              <a:buClr>
                <a:schemeClr val="dk1"/>
              </a:buClr>
              <a:buSzPts val="1400"/>
              <a:buNone/>
              <a:defRPr/>
            </a:lvl2pPr>
            <a:lvl3pPr lvl="2" rtl="0" algn="l">
              <a:lnSpc>
                <a:spcPct val="115000"/>
              </a:lnSpc>
              <a:spcBef>
                <a:spcPts val="800"/>
              </a:spcBef>
              <a:spcAft>
                <a:spcPts val="0"/>
              </a:spcAft>
              <a:buClr>
                <a:schemeClr val="dk1"/>
              </a:buClr>
              <a:buSzPts val="1100"/>
              <a:buNone/>
              <a:defRPr/>
            </a:lvl3pPr>
            <a:lvl4pPr lvl="3" rtl="0" algn="l">
              <a:lnSpc>
                <a:spcPct val="115000"/>
              </a:lnSpc>
              <a:spcBef>
                <a:spcPts val="800"/>
              </a:spcBef>
              <a:spcAft>
                <a:spcPts val="0"/>
              </a:spcAft>
              <a:buClr>
                <a:schemeClr val="dk1"/>
              </a:buClr>
              <a:buSzPts val="1100"/>
              <a:buNone/>
              <a:defRPr/>
            </a:lvl4pPr>
            <a:lvl5pPr lvl="4" rtl="0" algn="l">
              <a:lnSpc>
                <a:spcPct val="115000"/>
              </a:lnSpc>
              <a:spcBef>
                <a:spcPts val="800"/>
              </a:spcBef>
              <a:spcAft>
                <a:spcPts val="0"/>
              </a:spcAft>
              <a:buClr>
                <a:schemeClr val="dk1"/>
              </a:buClr>
              <a:buSzPts val="900"/>
              <a:buNone/>
              <a:defRPr/>
            </a:lvl5pPr>
            <a:lvl6pPr lvl="5" rtl="0" algn="l">
              <a:lnSpc>
                <a:spcPct val="115000"/>
              </a:lnSpc>
              <a:spcBef>
                <a:spcPts val="800"/>
              </a:spcBef>
              <a:spcAft>
                <a:spcPts val="0"/>
              </a:spcAft>
              <a:buClr>
                <a:schemeClr val="dk1"/>
              </a:buClr>
              <a:buSzPts val="900"/>
              <a:buNone/>
              <a:defRPr/>
            </a:lvl6pPr>
            <a:lvl7pPr lvl="6" rtl="0" algn="l">
              <a:lnSpc>
                <a:spcPct val="115000"/>
              </a:lnSpc>
              <a:spcBef>
                <a:spcPts val="800"/>
              </a:spcBef>
              <a:spcAft>
                <a:spcPts val="0"/>
              </a:spcAft>
              <a:buClr>
                <a:schemeClr val="dk1"/>
              </a:buClr>
              <a:buSzPts val="900"/>
              <a:buNone/>
              <a:defRPr/>
            </a:lvl7pPr>
            <a:lvl8pPr lvl="7" rtl="0" algn="l">
              <a:lnSpc>
                <a:spcPct val="115000"/>
              </a:lnSpc>
              <a:spcBef>
                <a:spcPts val="800"/>
              </a:spcBef>
              <a:spcAft>
                <a:spcPts val="0"/>
              </a:spcAft>
              <a:buClr>
                <a:schemeClr val="dk1"/>
              </a:buClr>
              <a:buSzPts val="900"/>
              <a:buNone/>
              <a:defRPr/>
            </a:lvl8pPr>
            <a:lvl9pPr lvl="8" rtl="0" algn="l">
              <a:lnSpc>
                <a:spcPct val="115000"/>
              </a:lnSpc>
              <a:spcBef>
                <a:spcPts val="800"/>
              </a:spcBef>
              <a:spcAft>
                <a:spcPts val="0"/>
              </a:spcAft>
              <a:buClr>
                <a:schemeClr val="dk1"/>
              </a:buClr>
              <a:buSzPts val="900"/>
              <a:buNone/>
              <a:defRPr/>
            </a:lvl9pPr>
          </a:lstStyle>
          <a:p/>
        </p:txBody>
      </p:sp>
    </p:spTree>
  </p:cSld>
  <p:clrMapOvr>
    <a:masterClrMapping/>
  </p:clrMapOvr>
  <p:extLst>
    <p:ext uri="{DCECCB84-F9BA-43D5-87BE-67443E8EF086}">
      <p15:sldGuideLst>
        <p15:guide id="1" orient="horz" pos="1215">
          <p15:clr>
            <a:srgbClr val="FA7B17"/>
          </p15:clr>
        </p15:guide>
        <p15:guide id="2" pos="2160">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 Prázdný 1">
  <p:cSld name="05 - Prázdný">
    <p:bg>
      <p:bgPr>
        <a:solidFill>
          <a:schemeClr val="lt1"/>
        </a:solidFill>
      </p:bgPr>
    </p:bg>
    <p:spTree>
      <p:nvGrpSpPr>
        <p:cNvPr id="41" name="Shape 4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Title - verze 1">
  <p:cSld name="CUSTOM_1_1">
    <p:bg>
      <p:bgPr>
        <a:blipFill>
          <a:blip r:embed="rId2">
            <a:alphaModFix/>
          </a:blip>
          <a:stretch>
            <a:fillRect/>
          </a:stretch>
        </a:blipFill>
      </p:bgPr>
    </p:bg>
    <p:spTree>
      <p:nvGrpSpPr>
        <p:cNvPr id="46" name="Shape 46"/>
        <p:cNvGrpSpPr/>
        <p:nvPr/>
      </p:nvGrpSpPr>
      <p:grpSpPr>
        <a:xfrm>
          <a:off x="0" y="0"/>
          <a:ext cx="0" cy="0"/>
          <a:chOff x="0" y="0"/>
          <a:chExt cx="0" cy="0"/>
        </a:xfrm>
      </p:grpSpPr>
      <p:sp>
        <p:nvSpPr>
          <p:cNvPr id="47" name="Google Shape;47;p14"/>
          <p:cNvSpPr txBox="1"/>
          <p:nvPr>
            <p:ph type="title"/>
          </p:nvPr>
        </p:nvSpPr>
        <p:spPr>
          <a:xfrm>
            <a:off x="445875" y="1493274"/>
            <a:ext cx="5885700" cy="1709400"/>
          </a:xfrm>
          <a:prstGeom prst="rect">
            <a:avLst/>
          </a:prstGeom>
          <a:noFill/>
          <a:ln>
            <a:noFill/>
          </a:ln>
        </p:spPr>
        <p:txBody>
          <a:bodyPr anchorCtr="0" anchor="b" bIns="0" lIns="0" spcFirstLastPara="1" rIns="91425" wrap="square" tIns="0">
            <a:noAutofit/>
          </a:bodyPr>
          <a:lstStyle>
            <a:lvl1pPr lvl="0" rtl="0" algn="l">
              <a:lnSpc>
                <a:spcPct val="115000"/>
              </a:lnSpc>
              <a:spcBef>
                <a:spcPts val="0"/>
              </a:spcBef>
              <a:spcAft>
                <a:spcPts val="0"/>
              </a:spcAft>
              <a:buSzPts val="1400"/>
              <a:buNone/>
              <a:defRPr b="1" sz="3600">
                <a:solidFill>
                  <a:schemeClr val="lt1"/>
                </a:solidFill>
                <a:latin typeface="Open Sans"/>
                <a:ea typeface="Open Sans"/>
                <a:cs typeface="Open Sans"/>
                <a:sym typeface="Open Sans"/>
              </a:defRPr>
            </a:lvl1pPr>
            <a:lvl2pPr lvl="1" rtl="0" algn="l">
              <a:lnSpc>
                <a:spcPct val="100000"/>
              </a:lnSpc>
              <a:spcBef>
                <a:spcPts val="0"/>
              </a:spcBef>
              <a:spcAft>
                <a:spcPts val="0"/>
              </a:spcAft>
              <a:buSzPts val="1400"/>
              <a:buNone/>
              <a:defRPr sz="4500">
                <a:solidFill>
                  <a:schemeClr val="lt1"/>
                </a:solidFill>
              </a:defRPr>
            </a:lvl2pPr>
            <a:lvl3pPr lvl="2" rtl="0" algn="l">
              <a:lnSpc>
                <a:spcPct val="100000"/>
              </a:lnSpc>
              <a:spcBef>
                <a:spcPts val="0"/>
              </a:spcBef>
              <a:spcAft>
                <a:spcPts val="0"/>
              </a:spcAft>
              <a:buSzPts val="1400"/>
              <a:buNone/>
              <a:defRPr sz="4500">
                <a:solidFill>
                  <a:schemeClr val="lt1"/>
                </a:solidFill>
              </a:defRPr>
            </a:lvl3pPr>
            <a:lvl4pPr lvl="3" rtl="0" algn="l">
              <a:lnSpc>
                <a:spcPct val="100000"/>
              </a:lnSpc>
              <a:spcBef>
                <a:spcPts val="0"/>
              </a:spcBef>
              <a:spcAft>
                <a:spcPts val="0"/>
              </a:spcAft>
              <a:buSzPts val="1400"/>
              <a:buNone/>
              <a:defRPr sz="4500">
                <a:solidFill>
                  <a:schemeClr val="lt1"/>
                </a:solidFill>
              </a:defRPr>
            </a:lvl4pPr>
            <a:lvl5pPr lvl="4" rtl="0" algn="l">
              <a:lnSpc>
                <a:spcPct val="100000"/>
              </a:lnSpc>
              <a:spcBef>
                <a:spcPts val="0"/>
              </a:spcBef>
              <a:spcAft>
                <a:spcPts val="0"/>
              </a:spcAft>
              <a:buSzPts val="1400"/>
              <a:buNone/>
              <a:defRPr sz="4500">
                <a:solidFill>
                  <a:schemeClr val="lt1"/>
                </a:solidFill>
              </a:defRPr>
            </a:lvl5pPr>
            <a:lvl6pPr lvl="5" rtl="0" algn="l">
              <a:lnSpc>
                <a:spcPct val="100000"/>
              </a:lnSpc>
              <a:spcBef>
                <a:spcPts val="0"/>
              </a:spcBef>
              <a:spcAft>
                <a:spcPts val="0"/>
              </a:spcAft>
              <a:buSzPts val="1400"/>
              <a:buNone/>
              <a:defRPr sz="4500">
                <a:solidFill>
                  <a:schemeClr val="lt1"/>
                </a:solidFill>
              </a:defRPr>
            </a:lvl6pPr>
            <a:lvl7pPr lvl="6" rtl="0" algn="l">
              <a:lnSpc>
                <a:spcPct val="100000"/>
              </a:lnSpc>
              <a:spcBef>
                <a:spcPts val="0"/>
              </a:spcBef>
              <a:spcAft>
                <a:spcPts val="0"/>
              </a:spcAft>
              <a:buSzPts val="1400"/>
              <a:buNone/>
              <a:defRPr sz="4500">
                <a:solidFill>
                  <a:schemeClr val="lt1"/>
                </a:solidFill>
              </a:defRPr>
            </a:lvl7pPr>
            <a:lvl8pPr lvl="7" rtl="0" algn="l">
              <a:lnSpc>
                <a:spcPct val="100000"/>
              </a:lnSpc>
              <a:spcBef>
                <a:spcPts val="0"/>
              </a:spcBef>
              <a:spcAft>
                <a:spcPts val="0"/>
              </a:spcAft>
              <a:buSzPts val="1400"/>
              <a:buNone/>
              <a:defRPr sz="4500">
                <a:solidFill>
                  <a:schemeClr val="lt1"/>
                </a:solidFill>
              </a:defRPr>
            </a:lvl8pPr>
            <a:lvl9pPr lvl="8" rtl="0" algn="l">
              <a:lnSpc>
                <a:spcPct val="100000"/>
              </a:lnSpc>
              <a:spcBef>
                <a:spcPts val="0"/>
              </a:spcBef>
              <a:spcAft>
                <a:spcPts val="0"/>
              </a:spcAft>
              <a:buSzPts val="1400"/>
              <a:buNone/>
              <a:defRPr sz="4500">
                <a:solidFill>
                  <a:schemeClr val="lt1"/>
                </a:solidFill>
              </a:defRPr>
            </a:lvl9pPr>
          </a:lstStyle>
          <a:p/>
        </p:txBody>
      </p:sp>
      <p:sp>
        <p:nvSpPr>
          <p:cNvPr id="48" name="Google Shape;48;p14"/>
          <p:cNvSpPr txBox="1"/>
          <p:nvPr>
            <p:ph idx="1" type="subTitle"/>
          </p:nvPr>
        </p:nvSpPr>
        <p:spPr>
          <a:xfrm>
            <a:off x="486475" y="3202675"/>
            <a:ext cx="5102100" cy="671400"/>
          </a:xfrm>
          <a:prstGeom prst="rect">
            <a:avLst/>
          </a:prstGeom>
          <a:noFill/>
          <a:ln>
            <a:noFill/>
          </a:ln>
        </p:spPr>
        <p:txBody>
          <a:bodyPr anchorCtr="0" anchor="t" bIns="0" lIns="0" spcFirstLastPara="1" rIns="0" wrap="square" tIns="0">
            <a:noAutofit/>
          </a:bodyPr>
          <a:lstStyle>
            <a:lvl1pPr lvl="0" marR="0" rtl="0" algn="l">
              <a:lnSpc>
                <a:spcPct val="90000"/>
              </a:lnSpc>
              <a:spcBef>
                <a:spcPts val="800"/>
              </a:spcBef>
              <a:spcAft>
                <a:spcPts val="0"/>
              </a:spcAft>
              <a:buClr>
                <a:schemeClr val="lt1"/>
              </a:buClr>
              <a:buSzPts val="1800"/>
              <a:buNone/>
              <a:defRPr i="0" sz="1800" u="none" cap="none" strike="noStrike">
                <a:solidFill>
                  <a:schemeClr val="lt1"/>
                </a:solidFill>
              </a:defRPr>
            </a:lvl1pPr>
            <a:lvl2pPr lvl="1" marR="0" rtl="0" algn="l">
              <a:lnSpc>
                <a:spcPct val="90000"/>
              </a:lnSpc>
              <a:spcBef>
                <a:spcPts val="400"/>
              </a:spcBef>
              <a:spcAft>
                <a:spcPts val="0"/>
              </a:spcAft>
              <a:buClr>
                <a:schemeClr val="lt1"/>
              </a:buClr>
              <a:buSzPts val="2300"/>
              <a:buNone/>
              <a:defRPr i="0" sz="2300" u="none" cap="none" strike="noStrike">
                <a:solidFill>
                  <a:schemeClr val="lt1"/>
                </a:solidFill>
              </a:defRPr>
            </a:lvl2pPr>
            <a:lvl3pPr lvl="2" marR="0" rtl="0" algn="l">
              <a:lnSpc>
                <a:spcPct val="90000"/>
              </a:lnSpc>
              <a:spcBef>
                <a:spcPts val="400"/>
              </a:spcBef>
              <a:spcAft>
                <a:spcPts val="0"/>
              </a:spcAft>
              <a:buClr>
                <a:schemeClr val="lt1"/>
              </a:buClr>
              <a:buSzPts val="2300"/>
              <a:buNone/>
              <a:defRPr i="0" sz="2300" u="none" cap="none" strike="noStrike">
                <a:solidFill>
                  <a:schemeClr val="lt1"/>
                </a:solidFill>
              </a:defRPr>
            </a:lvl3pPr>
            <a:lvl4pPr lvl="3" marR="0" rtl="0" algn="l">
              <a:lnSpc>
                <a:spcPct val="90000"/>
              </a:lnSpc>
              <a:spcBef>
                <a:spcPts val="400"/>
              </a:spcBef>
              <a:spcAft>
                <a:spcPts val="0"/>
              </a:spcAft>
              <a:buClr>
                <a:schemeClr val="lt1"/>
              </a:buClr>
              <a:buSzPts val="2300"/>
              <a:buNone/>
              <a:defRPr i="0" sz="2300" u="none" cap="none" strike="noStrike">
                <a:solidFill>
                  <a:schemeClr val="lt1"/>
                </a:solidFill>
              </a:defRPr>
            </a:lvl4pPr>
            <a:lvl5pPr lvl="4" marR="0" rtl="0" algn="l">
              <a:lnSpc>
                <a:spcPct val="90000"/>
              </a:lnSpc>
              <a:spcBef>
                <a:spcPts val="400"/>
              </a:spcBef>
              <a:spcAft>
                <a:spcPts val="0"/>
              </a:spcAft>
              <a:buClr>
                <a:schemeClr val="lt1"/>
              </a:buClr>
              <a:buSzPts val="2300"/>
              <a:buNone/>
              <a:defRPr i="0" sz="2300" u="none" cap="none" strike="noStrike">
                <a:solidFill>
                  <a:schemeClr val="lt1"/>
                </a:solidFill>
              </a:defRPr>
            </a:lvl5pPr>
            <a:lvl6pPr lvl="5" marR="0" rtl="0" algn="l">
              <a:lnSpc>
                <a:spcPct val="90000"/>
              </a:lnSpc>
              <a:spcBef>
                <a:spcPts val="400"/>
              </a:spcBef>
              <a:spcAft>
                <a:spcPts val="0"/>
              </a:spcAft>
              <a:buClr>
                <a:schemeClr val="lt1"/>
              </a:buClr>
              <a:buSzPts val="2300"/>
              <a:buNone/>
              <a:defRPr i="0" sz="2300" u="none" cap="none" strike="noStrike">
                <a:solidFill>
                  <a:schemeClr val="lt1"/>
                </a:solidFill>
              </a:defRPr>
            </a:lvl6pPr>
            <a:lvl7pPr lvl="6" marR="0" rtl="0" algn="l">
              <a:lnSpc>
                <a:spcPct val="90000"/>
              </a:lnSpc>
              <a:spcBef>
                <a:spcPts val="400"/>
              </a:spcBef>
              <a:spcAft>
                <a:spcPts val="0"/>
              </a:spcAft>
              <a:buClr>
                <a:schemeClr val="lt1"/>
              </a:buClr>
              <a:buSzPts val="2300"/>
              <a:buNone/>
              <a:defRPr i="0" sz="2300" u="none" cap="none" strike="noStrike">
                <a:solidFill>
                  <a:schemeClr val="lt1"/>
                </a:solidFill>
              </a:defRPr>
            </a:lvl7pPr>
            <a:lvl8pPr lvl="7" marR="0" rtl="0" algn="l">
              <a:lnSpc>
                <a:spcPct val="90000"/>
              </a:lnSpc>
              <a:spcBef>
                <a:spcPts val="400"/>
              </a:spcBef>
              <a:spcAft>
                <a:spcPts val="0"/>
              </a:spcAft>
              <a:buClr>
                <a:schemeClr val="lt1"/>
              </a:buClr>
              <a:buSzPts val="2300"/>
              <a:buNone/>
              <a:defRPr i="0" sz="2300" u="none" cap="none" strike="noStrike">
                <a:solidFill>
                  <a:schemeClr val="lt1"/>
                </a:solidFill>
              </a:defRPr>
            </a:lvl8pPr>
            <a:lvl9pPr lvl="8" marR="0" rtl="0" algn="l">
              <a:lnSpc>
                <a:spcPct val="90000"/>
              </a:lnSpc>
              <a:spcBef>
                <a:spcPts val="400"/>
              </a:spcBef>
              <a:spcAft>
                <a:spcPts val="0"/>
              </a:spcAft>
              <a:buClr>
                <a:schemeClr val="lt1"/>
              </a:buClr>
              <a:buSzPts val="2300"/>
              <a:buNone/>
              <a:defRPr i="0" sz="2300" u="none" cap="none" strike="noStrike">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Claim - modré pozadí">
  <p:cSld name="CUSTOM_4">
    <p:bg>
      <p:bgPr>
        <a:solidFill>
          <a:schemeClr val="dk2"/>
        </a:solidFill>
      </p:bgPr>
    </p:bg>
    <p:spTree>
      <p:nvGrpSpPr>
        <p:cNvPr id="49" name="Shape 49"/>
        <p:cNvGrpSpPr/>
        <p:nvPr/>
      </p:nvGrpSpPr>
      <p:grpSpPr>
        <a:xfrm>
          <a:off x="0" y="0"/>
          <a:ext cx="0" cy="0"/>
          <a:chOff x="0" y="0"/>
          <a:chExt cx="0" cy="0"/>
        </a:xfrm>
      </p:grpSpPr>
      <p:sp>
        <p:nvSpPr>
          <p:cNvPr id="50" name="Google Shape;50;p15"/>
          <p:cNvSpPr txBox="1"/>
          <p:nvPr>
            <p:ph type="title"/>
          </p:nvPr>
        </p:nvSpPr>
        <p:spPr>
          <a:xfrm>
            <a:off x="452625" y="2571750"/>
            <a:ext cx="8238900" cy="1350300"/>
          </a:xfrm>
          <a:prstGeom prst="rect">
            <a:avLst/>
          </a:prstGeom>
          <a:noFill/>
          <a:ln>
            <a:noFill/>
          </a:ln>
        </p:spPr>
        <p:txBody>
          <a:bodyPr anchorCtr="0" anchor="b" bIns="91425" lIns="91425" spcFirstLastPara="1" rIns="91425" wrap="square" tIns="91425">
            <a:noAutofit/>
          </a:bodyPr>
          <a:lstStyle>
            <a:lvl1pPr lvl="0" rtl="0" algn="l">
              <a:lnSpc>
                <a:spcPct val="115000"/>
              </a:lnSpc>
              <a:spcBef>
                <a:spcPts val="0"/>
              </a:spcBef>
              <a:spcAft>
                <a:spcPts val="0"/>
              </a:spcAft>
              <a:buSzPts val="1400"/>
              <a:buNone/>
              <a:defRPr sz="2400">
                <a:solidFill>
                  <a:schemeClr val="lt1"/>
                </a:solidFill>
                <a:latin typeface="Open Sans Light"/>
                <a:ea typeface="Open Sans Light"/>
                <a:cs typeface="Open Sans Light"/>
                <a:sym typeface="Open Sans Light"/>
              </a:defRPr>
            </a:lvl1pPr>
            <a:lvl2pPr lvl="1" rtl="0" algn="l">
              <a:lnSpc>
                <a:spcPct val="100000"/>
              </a:lnSpc>
              <a:spcBef>
                <a:spcPts val="0"/>
              </a:spcBef>
              <a:spcAft>
                <a:spcPts val="0"/>
              </a:spcAft>
              <a:buSzPts val="1400"/>
              <a:buNone/>
              <a:defRPr>
                <a:latin typeface="Open Sans Light"/>
                <a:ea typeface="Open Sans Light"/>
                <a:cs typeface="Open Sans Light"/>
                <a:sym typeface="Open Sans Light"/>
              </a:defRPr>
            </a:lvl2pPr>
            <a:lvl3pPr lvl="2" rtl="0" algn="l">
              <a:lnSpc>
                <a:spcPct val="100000"/>
              </a:lnSpc>
              <a:spcBef>
                <a:spcPts val="0"/>
              </a:spcBef>
              <a:spcAft>
                <a:spcPts val="0"/>
              </a:spcAft>
              <a:buSzPts val="1400"/>
              <a:buNone/>
              <a:defRPr>
                <a:latin typeface="Open Sans Light"/>
                <a:ea typeface="Open Sans Light"/>
                <a:cs typeface="Open Sans Light"/>
                <a:sym typeface="Open Sans Light"/>
              </a:defRPr>
            </a:lvl3pPr>
            <a:lvl4pPr lvl="3" rtl="0" algn="l">
              <a:lnSpc>
                <a:spcPct val="100000"/>
              </a:lnSpc>
              <a:spcBef>
                <a:spcPts val="0"/>
              </a:spcBef>
              <a:spcAft>
                <a:spcPts val="0"/>
              </a:spcAft>
              <a:buSzPts val="1400"/>
              <a:buNone/>
              <a:defRPr>
                <a:latin typeface="Open Sans Light"/>
                <a:ea typeface="Open Sans Light"/>
                <a:cs typeface="Open Sans Light"/>
                <a:sym typeface="Open Sans Light"/>
              </a:defRPr>
            </a:lvl4pPr>
            <a:lvl5pPr lvl="4" rtl="0" algn="l">
              <a:lnSpc>
                <a:spcPct val="100000"/>
              </a:lnSpc>
              <a:spcBef>
                <a:spcPts val="0"/>
              </a:spcBef>
              <a:spcAft>
                <a:spcPts val="0"/>
              </a:spcAft>
              <a:buSzPts val="1400"/>
              <a:buNone/>
              <a:defRPr>
                <a:latin typeface="Open Sans Light"/>
                <a:ea typeface="Open Sans Light"/>
                <a:cs typeface="Open Sans Light"/>
                <a:sym typeface="Open Sans Light"/>
              </a:defRPr>
            </a:lvl5pPr>
            <a:lvl6pPr lvl="5" rtl="0" algn="l">
              <a:lnSpc>
                <a:spcPct val="100000"/>
              </a:lnSpc>
              <a:spcBef>
                <a:spcPts val="0"/>
              </a:spcBef>
              <a:spcAft>
                <a:spcPts val="0"/>
              </a:spcAft>
              <a:buSzPts val="1400"/>
              <a:buNone/>
              <a:defRPr>
                <a:latin typeface="Open Sans Light"/>
                <a:ea typeface="Open Sans Light"/>
                <a:cs typeface="Open Sans Light"/>
                <a:sym typeface="Open Sans Light"/>
              </a:defRPr>
            </a:lvl6pPr>
            <a:lvl7pPr lvl="6" rtl="0" algn="l">
              <a:lnSpc>
                <a:spcPct val="100000"/>
              </a:lnSpc>
              <a:spcBef>
                <a:spcPts val="0"/>
              </a:spcBef>
              <a:spcAft>
                <a:spcPts val="0"/>
              </a:spcAft>
              <a:buSzPts val="1400"/>
              <a:buNone/>
              <a:defRPr>
                <a:latin typeface="Open Sans Light"/>
                <a:ea typeface="Open Sans Light"/>
                <a:cs typeface="Open Sans Light"/>
                <a:sym typeface="Open Sans Light"/>
              </a:defRPr>
            </a:lvl7pPr>
            <a:lvl8pPr lvl="7" rtl="0" algn="l">
              <a:lnSpc>
                <a:spcPct val="100000"/>
              </a:lnSpc>
              <a:spcBef>
                <a:spcPts val="0"/>
              </a:spcBef>
              <a:spcAft>
                <a:spcPts val="0"/>
              </a:spcAft>
              <a:buSzPts val="1400"/>
              <a:buNone/>
              <a:defRPr>
                <a:latin typeface="Open Sans Light"/>
                <a:ea typeface="Open Sans Light"/>
                <a:cs typeface="Open Sans Light"/>
                <a:sym typeface="Open Sans Light"/>
              </a:defRPr>
            </a:lvl8pPr>
            <a:lvl9pPr lvl="8" rtl="0" algn="l">
              <a:lnSpc>
                <a:spcPct val="100000"/>
              </a:lnSpc>
              <a:spcBef>
                <a:spcPts val="0"/>
              </a:spcBef>
              <a:spcAft>
                <a:spcPts val="0"/>
              </a:spcAft>
              <a:buSzPts val="1400"/>
              <a:buNone/>
              <a:defRPr>
                <a:latin typeface="Open Sans Light"/>
                <a:ea typeface="Open Sans Light"/>
                <a:cs typeface="Open Sans Light"/>
                <a:sym typeface="Open Sans Ligh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Základní - 1row">
  <p:cSld name="OBJECT_2_2">
    <p:bg>
      <p:bgPr>
        <a:blipFill>
          <a:blip r:embed="rId2">
            <a:alphaModFix/>
          </a:blip>
          <a:stretch>
            <a:fillRect/>
          </a:stretch>
        </a:blipFill>
      </p:bgPr>
    </p:bg>
    <p:spTree>
      <p:nvGrpSpPr>
        <p:cNvPr id="51" name="Shape 51"/>
        <p:cNvGrpSpPr/>
        <p:nvPr/>
      </p:nvGrpSpPr>
      <p:grpSpPr>
        <a:xfrm>
          <a:off x="0" y="0"/>
          <a:ext cx="0" cy="0"/>
          <a:chOff x="0" y="0"/>
          <a:chExt cx="0" cy="0"/>
        </a:xfrm>
      </p:grpSpPr>
      <p:sp>
        <p:nvSpPr>
          <p:cNvPr id="52" name="Google Shape;52;p16"/>
          <p:cNvSpPr txBox="1"/>
          <p:nvPr>
            <p:ph idx="1" type="body"/>
          </p:nvPr>
        </p:nvSpPr>
        <p:spPr>
          <a:xfrm>
            <a:off x="453200" y="1022393"/>
            <a:ext cx="8238300" cy="34746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800"/>
              </a:spcBef>
              <a:spcAft>
                <a:spcPts val="0"/>
              </a:spcAft>
              <a:buClr>
                <a:schemeClr val="dk1"/>
              </a:buClr>
              <a:buSzPts val="2100"/>
              <a:buFont typeface="Open Sans Light"/>
              <a:buChar char="•"/>
              <a:defRPr i="0" sz="2100" u="none" cap="none" strike="noStrike">
                <a:solidFill>
                  <a:schemeClr val="dk1"/>
                </a:solidFill>
                <a:latin typeface="Open Sans Light"/>
                <a:ea typeface="Open Sans Light"/>
                <a:cs typeface="Open Sans Light"/>
                <a:sym typeface="Open Sans Light"/>
              </a:defRPr>
            </a:lvl1pPr>
            <a:lvl2pPr indent="-342900" lvl="1" marL="914400" marR="0" rtl="0" algn="l">
              <a:lnSpc>
                <a:spcPct val="115000"/>
              </a:lnSpc>
              <a:spcBef>
                <a:spcPts val="400"/>
              </a:spcBef>
              <a:spcAft>
                <a:spcPts val="0"/>
              </a:spcAft>
              <a:buClr>
                <a:schemeClr val="dk1"/>
              </a:buClr>
              <a:buSzPts val="1800"/>
              <a:buFont typeface="Open Sans Light"/>
              <a:buChar char="•"/>
              <a:defRPr i="0" sz="1800" u="none" cap="none" strike="noStrike">
                <a:solidFill>
                  <a:schemeClr val="dk1"/>
                </a:solidFill>
                <a:latin typeface="Open Sans Light"/>
                <a:ea typeface="Open Sans Light"/>
                <a:cs typeface="Open Sans Light"/>
                <a:sym typeface="Open Sans Light"/>
              </a:defRPr>
            </a:lvl2pPr>
            <a:lvl3pPr indent="-323850" lvl="2" marL="1371600" marR="0" rtl="0" algn="l">
              <a:lnSpc>
                <a:spcPct val="115000"/>
              </a:lnSpc>
              <a:spcBef>
                <a:spcPts val="400"/>
              </a:spcBef>
              <a:spcAft>
                <a:spcPts val="0"/>
              </a:spcAft>
              <a:buClr>
                <a:schemeClr val="dk1"/>
              </a:buClr>
              <a:buSzPts val="1500"/>
              <a:buFont typeface="Open Sans Light"/>
              <a:buChar char="•"/>
              <a:defRPr i="0" sz="1500" u="none" cap="none" strike="noStrike">
                <a:solidFill>
                  <a:schemeClr val="dk1"/>
                </a:solidFill>
                <a:latin typeface="Open Sans Light"/>
                <a:ea typeface="Open Sans Light"/>
                <a:cs typeface="Open Sans Light"/>
                <a:sym typeface="Open Sans Light"/>
              </a:defRPr>
            </a:lvl3pPr>
            <a:lvl4pPr indent="-317500" lvl="3" marL="1828800" marR="0" rtl="0" algn="l">
              <a:lnSpc>
                <a:spcPct val="115000"/>
              </a:lnSpc>
              <a:spcBef>
                <a:spcPts val="400"/>
              </a:spcBef>
              <a:spcAft>
                <a:spcPts val="0"/>
              </a:spcAft>
              <a:buClr>
                <a:schemeClr val="dk1"/>
              </a:buClr>
              <a:buSzPts val="1400"/>
              <a:buFont typeface="Open Sans Light"/>
              <a:buChar char="•"/>
              <a:defRPr i="0" sz="1400" u="none" cap="none" strike="noStrike">
                <a:solidFill>
                  <a:schemeClr val="dk1"/>
                </a:solidFill>
                <a:latin typeface="Open Sans Light"/>
                <a:ea typeface="Open Sans Light"/>
                <a:cs typeface="Open Sans Light"/>
                <a:sym typeface="Open Sans Light"/>
              </a:defRPr>
            </a:lvl4pPr>
            <a:lvl5pPr indent="-304800" lvl="4" marL="22860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5pPr>
            <a:lvl6pPr indent="-304800" lvl="5" marL="27432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6pPr>
            <a:lvl7pPr indent="-304800" lvl="6" marL="32004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7pPr>
            <a:lvl8pPr indent="-304800" lvl="7" marL="36576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8pPr>
            <a:lvl9pPr indent="-304800" lvl="8" marL="41148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9pPr>
          </a:lstStyle>
          <a:p/>
        </p:txBody>
      </p:sp>
      <p:sp>
        <p:nvSpPr>
          <p:cNvPr id="53" name="Google Shape;53;p16"/>
          <p:cNvSpPr txBox="1"/>
          <p:nvPr>
            <p:ph idx="12" type="sldNum"/>
          </p:nvPr>
        </p:nvSpPr>
        <p:spPr>
          <a:xfrm>
            <a:off x="7190321" y="4555450"/>
            <a:ext cx="564600" cy="2793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54" name="Google Shape;54;p16"/>
          <p:cNvSpPr txBox="1"/>
          <p:nvPr>
            <p:ph type="title"/>
          </p:nvPr>
        </p:nvSpPr>
        <p:spPr>
          <a:xfrm>
            <a:off x="453200" y="438625"/>
            <a:ext cx="8238300" cy="452700"/>
          </a:xfrm>
          <a:prstGeom prst="rect">
            <a:avLst/>
          </a:prstGeom>
          <a:noFill/>
          <a:ln>
            <a:noFill/>
          </a:ln>
        </p:spPr>
        <p:txBody>
          <a:bodyPr anchorCtr="0" anchor="t" bIns="90000" lIns="0" spcFirstLastPara="1" rIns="91425" wrap="square" tIns="0">
            <a:noAutofit/>
          </a:bodyPr>
          <a:lstStyle>
            <a:lvl1pPr lvl="0" marR="0" rtl="0" algn="l">
              <a:lnSpc>
                <a:spcPct val="115000"/>
              </a:lnSpc>
              <a:spcBef>
                <a:spcPts val="0"/>
              </a:spcBef>
              <a:spcAft>
                <a:spcPts val="0"/>
              </a:spcAft>
              <a:buClr>
                <a:srgbClr val="2B3990"/>
              </a:buClr>
              <a:buSzPts val="1400"/>
              <a:buFont typeface="Open Sans"/>
              <a:buNone/>
              <a:defRPr i="0" sz="2400" u="none" cap="none" strike="noStrike">
                <a:solidFill>
                  <a:srgbClr val="2B3990"/>
                </a:solidFill>
                <a:latin typeface="Open Sans"/>
                <a:ea typeface="Open Sans"/>
                <a:cs typeface="Open Sans"/>
                <a:sym typeface="Open Sans"/>
              </a:defRPr>
            </a:lvl1pPr>
            <a:lvl2pPr lvl="1" rtl="0" algn="l">
              <a:lnSpc>
                <a:spcPct val="100000"/>
              </a:lnSpc>
              <a:spcBef>
                <a:spcPts val="0"/>
              </a:spcBef>
              <a:spcAft>
                <a:spcPts val="0"/>
              </a:spcAft>
              <a:buSzPts val="1400"/>
              <a:buNone/>
              <a:defRPr sz="1400"/>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Text 1">
  <p:cSld name="03 - Text">
    <p:bg>
      <p:bgPr>
        <a:blipFill>
          <a:blip r:embed="rId2">
            <a:alphaModFix/>
          </a:blip>
          <a:stretch>
            <a:fillRect/>
          </a:stretch>
        </a:blipFill>
      </p:bgPr>
    </p:bg>
    <p:spTree>
      <p:nvGrpSpPr>
        <p:cNvPr id="55" name="Shape 55"/>
        <p:cNvGrpSpPr/>
        <p:nvPr/>
      </p:nvGrpSpPr>
      <p:grpSpPr>
        <a:xfrm>
          <a:off x="0" y="0"/>
          <a:ext cx="0" cy="0"/>
          <a:chOff x="0" y="0"/>
          <a:chExt cx="0" cy="0"/>
        </a:xfrm>
      </p:grpSpPr>
      <p:sp>
        <p:nvSpPr>
          <p:cNvPr id="56" name="Google Shape;56;p17"/>
          <p:cNvSpPr txBox="1"/>
          <p:nvPr>
            <p:ph idx="1" type="body"/>
          </p:nvPr>
        </p:nvSpPr>
        <p:spPr>
          <a:xfrm>
            <a:off x="453200" y="1022400"/>
            <a:ext cx="8238300" cy="34746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800"/>
              </a:spcBef>
              <a:spcAft>
                <a:spcPts val="0"/>
              </a:spcAft>
              <a:buClr>
                <a:schemeClr val="dk1"/>
              </a:buClr>
              <a:buSzPts val="1600"/>
              <a:buFont typeface="Open Sans Light"/>
              <a:buChar char="•"/>
              <a:defRPr i="0" sz="2100" u="none" cap="none" strike="noStrike">
                <a:solidFill>
                  <a:schemeClr val="dk1"/>
                </a:solidFill>
                <a:latin typeface="Open Sans Light"/>
                <a:ea typeface="Open Sans Light"/>
                <a:cs typeface="Open Sans Light"/>
                <a:sym typeface="Open Sans Light"/>
              </a:defRPr>
            </a:lvl1pPr>
            <a:lvl2pPr indent="-317500" lvl="1" marL="914400" marR="0" rtl="0" algn="l">
              <a:lnSpc>
                <a:spcPct val="115000"/>
              </a:lnSpc>
              <a:spcBef>
                <a:spcPts val="400"/>
              </a:spcBef>
              <a:spcAft>
                <a:spcPts val="0"/>
              </a:spcAft>
              <a:buClr>
                <a:schemeClr val="dk1"/>
              </a:buClr>
              <a:buSzPts val="1400"/>
              <a:buFont typeface="Open Sans Light"/>
              <a:buChar char="•"/>
              <a:defRPr i="0" sz="1800" u="none" cap="none" strike="noStrike">
                <a:solidFill>
                  <a:schemeClr val="dk1"/>
                </a:solidFill>
                <a:latin typeface="Open Sans Light"/>
                <a:ea typeface="Open Sans Light"/>
                <a:cs typeface="Open Sans Light"/>
                <a:sym typeface="Open Sans Light"/>
              </a:defRPr>
            </a:lvl2pPr>
            <a:lvl3pPr indent="-298450" lvl="2" marL="1371600" marR="0" rtl="0" algn="l">
              <a:lnSpc>
                <a:spcPct val="115000"/>
              </a:lnSpc>
              <a:spcBef>
                <a:spcPts val="400"/>
              </a:spcBef>
              <a:spcAft>
                <a:spcPts val="0"/>
              </a:spcAft>
              <a:buClr>
                <a:schemeClr val="dk1"/>
              </a:buClr>
              <a:buSzPts val="1100"/>
              <a:buFont typeface="Open Sans Light"/>
              <a:buChar char="•"/>
              <a:defRPr i="0" sz="1500" u="none" cap="none" strike="noStrike">
                <a:solidFill>
                  <a:schemeClr val="dk1"/>
                </a:solidFill>
                <a:latin typeface="Open Sans Light"/>
                <a:ea typeface="Open Sans Light"/>
                <a:cs typeface="Open Sans Light"/>
                <a:sym typeface="Open Sans Light"/>
              </a:defRPr>
            </a:lvl3pPr>
            <a:lvl4pPr indent="-298450" lvl="3" marL="1828800" marR="0" rtl="0" algn="l">
              <a:lnSpc>
                <a:spcPct val="115000"/>
              </a:lnSpc>
              <a:spcBef>
                <a:spcPts val="400"/>
              </a:spcBef>
              <a:spcAft>
                <a:spcPts val="0"/>
              </a:spcAft>
              <a:buClr>
                <a:schemeClr val="dk1"/>
              </a:buClr>
              <a:buSzPts val="1100"/>
              <a:buFont typeface="Open Sans Light"/>
              <a:buChar char="•"/>
              <a:defRPr i="0" sz="1400" u="none" cap="none" strike="noStrike">
                <a:solidFill>
                  <a:schemeClr val="dk1"/>
                </a:solidFill>
                <a:latin typeface="Open Sans Light"/>
                <a:ea typeface="Open Sans Light"/>
                <a:cs typeface="Open Sans Light"/>
                <a:sym typeface="Open Sans Light"/>
              </a:defRPr>
            </a:lvl4pPr>
            <a:lvl5pPr indent="-285750" lvl="4" marL="2286000" marR="0" rtl="0" algn="l">
              <a:lnSpc>
                <a:spcPct val="115000"/>
              </a:lnSpc>
              <a:spcBef>
                <a:spcPts val="400"/>
              </a:spcBef>
              <a:spcAft>
                <a:spcPts val="0"/>
              </a:spcAft>
              <a:buClr>
                <a:schemeClr val="dk1"/>
              </a:buClr>
              <a:buSzPts val="900"/>
              <a:buFont typeface="Open Sans Light"/>
              <a:buChar char="•"/>
              <a:defRPr i="0" sz="1200" u="none" cap="none" strike="noStrike">
                <a:solidFill>
                  <a:schemeClr val="dk1"/>
                </a:solidFill>
                <a:latin typeface="Open Sans Light"/>
                <a:ea typeface="Open Sans Light"/>
                <a:cs typeface="Open Sans Light"/>
                <a:sym typeface="Open Sans Light"/>
              </a:defRPr>
            </a:lvl5pPr>
            <a:lvl6pPr indent="-285750" lvl="5" marL="2743200" marR="0" rtl="0" algn="l">
              <a:lnSpc>
                <a:spcPct val="115000"/>
              </a:lnSpc>
              <a:spcBef>
                <a:spcPts val="400"/>
              </a:spcBef>
              <a:spcAft>
                <a:spcPts val="0"/>
              </a:spcAft>
              <a:buClr>
                <a:schemeClr val="dk1"/>
              </a:buClr>
              <a:buSzPts val="900"/>
              <a:buFont typeface="Open Sans Light"/>
              <a:buChar char="•"/>
              <a:defRPr i="0" sz="1200" u="none" cap="none" strike="noStrike">
                <a:solidFill>
                  <a:schemeClr val="dk1"/>
                </a:solidFill>
                <a:latin typeface="Open Sans Light"/>
                <a:ea typeface="Open Sans Light"/>
                <a:cs typeface="Open Sans Light"/>
                <a:sym typeface="Open Sans Light"/>
              </a:defRPr>
            </a:lvl6pPr>
            <a:lvl7pPr indent="-285750" lvl="6" marL="3200400" marR="0" rtl="0" algn="l">
              <a:lnSpc>
                <a:spcPct val="115000"/>
              </a:lnSpc>
              <a:spcBef>
                <a:spcPts val="400"/>
              </a:spcBef>
              <a:spcAft>
                <a:spcPts val="0"/>
              </a:spcAft>
              <a:buClr>
                <a:schemeClr val="dk1"/>
              </a:buClr>
              <a:buSzPts val="900"/>
              <a:buFont typeface="Open Sans Light"/>
              <a:buChar char="•"/>
              <a:defRPr i="0" sz="1200" u="none" cap="none" strike="noStrike">
                <a:solidFill>
                  <a:schemeClr val="dk1"/>
                </a:solidFill>
                <a:latin typeface="Open Sans Light"/>
                <a:ea typeface="Open Sans Light"/>
                <a:cs typeface="Open Sans Light"/>
                <a:sym typeface="Open Sans Light"/>
              </a:defRPr>
            </a:lvl7pPr>
            <a:lvl8pPr indent="-285750" lvl="7" marL="3657600" marR="0" rtl="0" algn="l">
              <a:lnSpc>
                <a:spcPct val="115000"/>
              </a:lnSpc>
              <a:spcBef>
                <a:spcPts val="400"/>
              </a:spcBef>
              <a:spcAft>
                <a:spcPts val="0"/>
              </a:spcAft>
              <a:buClr>
                <a:schemeClr val="dk1"/>
              </a:buClr>
              <a:buSzPts val="900"/>
              <a:buFont typeface="Open Sans Light"/>
              <a:buChar char="•"/>
              <a:defRPr i="0" sz="1200" u="none" cap="none" strike="noStrike">
                <a:solidFill>
                  <a:schemeClr val="dk1"/>
                </a:solidFill>
                <a:latin typeface="Open Sans Light"/>
                <a:ea typeface="Open Sans Light"/>
                <a:cs typeface="Open Sans Light"/>
                <a:sym typeface="Open Sans Light"/>
              </a:defRPr>
            </a:lvl8pPr>
            <a:lvl9pPr indent="-285750" lvl="8" marL="4114800" marR="0" rtl="0" algn="l">
              <a:lnSpc>
                <a:spcPct val="115000"/>
              </a:lnSpc>
              <a:spcBef>
                <a:spcPts val="400"/>
              </a:spcBef>
              <a:spcAft>
                <a:spcPts val="0"/>
              </a:spcAft>
              <a:buClr>
                <a:schemeClr val="dk1"/>
              </a:buClr>
              <a:buSzPts val="900"/>
              <a:buFont typeface="Open Sans Light"/>
              <a:buChar char="•"/>
              <a:defRPr i="0" sz="1200" u="none" cap="none" strike="noStrike">
                <a:solidFill>
                  <a:schemeClr val="dk1"/>
                </a:solidFill>
                <a:latin typeface="Open Sans Light"/>
                <a:ea typeface="Open Sans Light"/>
                <a:cs typeface="Open Sans Light"/>
                <a:sym typeface="Open Sans Light"/>
              </a:defRPr>
            </a:lvl9pPr>
          </a:lstStyle>
          <a:p/>
        </p:txBody>
      </p:sp>
      <p:sp>
        <p:nvSpPr>
          <p:cNvPr id="57" name="Google Shape;57;p17"/>
          <p:cNvSpPr txBox="1"/>
          <p:nvPr>
            <p:ph idx="12" type="sldNum"/>
          </p:nvPr>
        </p:nvSpPr>
        <p:spPr>
          <a:xfrm>
            <a:off x="7190321" y="4555450"/>
            <a:ext cx="564600" cy="279300"/>
          </a:xfrm>
          <a:prstGeom prst="rect">
            <a:avLst/>
          </a:prstGeom>
          <a:noFill/>
          <a:ln>
            <a:noFill/>
          </a:ln>
        </p:spPr>
        <p:txBody>
          <a:bodyPr anchorCtr="0" anchor="ctr" bIns="25700" lIns="51425" spcFirstLastPara="1" rIns="51425" wrap="square" tIns="25700">
            <a:noAutofit/>
          </a:bodyPr>
          <a:lstStyle>
            <a:lvl1pPr indent="0" lvl="0"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58" name="Google Shape;58;p17"/>
          <p:cNvSpPr txBox="1"/>
          <p:nvPr>
            <p:ph type="title"/>
          </p:nvPr>
        </p:nvSpPr>
        <p:spPr>
          <a:xfrm>
            <a:off x="453200" y="438625"/>
            <a:ext cx="8238300" cy="452700"/>
          </a:xfrm>
          <a:prstGeom prst="rect">
            <a:avLst/>
          </a:prstGeom>
          <a:noFill/>
          <a:ln>
            <a:noFill/>
          </a:ln>
        </p:spPr>
        <p:txBody>
          <a:bodyPr anchorCtr="0" anchor="t" bIns="67500" lIns="0" spcFirstLastPara="1" rIns="68575" wrap="square" tIns="0">
            <a:noAutofit/>
          </a:bodyPr>
          <a:lstStyle>
            <a:lvl1pPr lvl="0" marR="0" rtl="0" algn="l">
              <a:lnSpc>
                <a:spcPct val="115000"/>
              </a:lnSpc>
              <a:spcBef>
                <a:spcPts val="0"/>
              </a:spcBef>
              <a:spcAft>
                <a:spcPts val="0"/>
              </a:spcAft>
              <a:buClr>
                <a:srgbClr val="2B3990"/>
              </a:buClr>
              <a:buSzPts val="1100"/>
              <a:buFont typeface="Open Sans"/>
              <a:buNone/>
              <a:defRPr i="0" sz="2400" u="none" cap="none" strike="noStrike">
                <a:solidFill>
                  <a:srgbClr val="2B3990"/>
                </a:solidFill>
                <a:latin typeface="Open Sans"/>
                <a:ea typeface="Open Sans"/>
                <a:cs typeface="Open Sans"/>
                <a:sym typeface="Open Sans"/>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Prázdný">
  <p:cSld name="CUSTOM_2">
    <p:bg>
      <p:bgPr>
        <a:solidFill>
          <a:schemeClr val="lt1"/>
        </a:solidFill>
      </p:bgPr>
    </p:bg>
    <p:spTree>
      <p:nvGrpSpPr>
        <p:cNvPr id="59" name="Shape 59"/>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Title - verze 2">
  <p:cSld name="CUSTOM_8">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9"/>
          <p:cNvSpPr txBox="1"/>
          <p:nvPr>
            <p:ph type="title"/>
          </p:nvPr>
        </p:nvSpPr>
        <p:spPr>
          <a:xfrm>
            <a:off x="445875" y="3619475"/>
            <a:ext cx="8247300" cy="671400"/>
          </a:xfrm>
          <a:prstGeom prst="rect">
            <a:avLst/>
          </a:prstGeom>
          <a:noFill/>
          <a:ln>
            <a:noFill/>
          </a:ln>
        </p:spPr>
        <p:txBody>
          <a:bodyPr anchorCtr="0" anchor="b" bIns="0" lIns="0" spcFirstLastPara="1" rIns="91425" wrap="square" tIns="0">
            <a:noAutofit/>
          </a:bodyPr>
          <a:lstStyle>
            <a:lvl1pPr lvl="0" rtl="0" algn="l">
              <a:lnSpc>
                <a:spcPct val="115000"/>
              </a:lnSpc>
              <a:spcBef>
                <a:spcPts val="0"/>
              </a:spcBef>
              <a:spcAft>
                <a:spcPts val="0"/>
              </a:spcAft>
              <a:buSzPts val="1400"/>
              <a:buNone/>
              <a:defRPr b="1" sz="3600">
                <a:solidFill>
                  <a:schemeClr val="dk2"/>
                </a:solidFill>
                <a:latin typeface="Open Sans"/>
                <a:ea typeface="Open Sans"/>
                <a:cs typeface="Open Sans"/>
                <a:sym typeface="Open Sans"/>
              </a:defRPr>
            </a:lvl1pPr>
            <a:lvl2pPr lvl="1" rtl="0" algn="l">
              <a:lnSpc>
                <a:spcPct val="100000"/>
              </a:lnSpc>
              <a:spcBef>
                <a:spcPts val="0"/>
              </a:spcBef>
              <a:spcAft>
                <a:spcPts val="0"/>
              </a:spcAft>
              <a:buSzPts val="1400"/>
              <a:buNone/>
              <a:defRPr sz="4500">
                <a:solidFill>
                  <a:schemeClr val="lt1"/>
                </a:solidFill>
              </a:defRPr>
            </a:lvl2pPr>
            <a:lvl3pPr lvl="2" rtl="0" algn="l">
              <a:lnSpc>
                <a:spcPct val="100000"/>
              </a:lnSpc>
              <a:spcBef>
                <a:spcPts val="0"/>
              </a:spcBef>
              <a:spcAft>
                <a:spcPts val="0"/>
              </a:spcAft>
              <a:buSzPts val="1400"/>
              <a:buNone/>
              <a:defRPr sz="4500">
                <a:solidFill>
                  <a:schemeClr val="lt1"/>
                </a:solidFill>
              </a:defRPr>
            </a:lvl3pPr>
            <a:lvl4pPr lvl="3" rtl="0" algn="l">
              <a:lnSpc>
                <a:spcPct val="100000"/>
              </a:lnSpc>
              <a:spcBef>
                <a:spcPts val="0"/>
              </a:spcBef>
              <a:spcAft>
                <a:spcPts val="0"/>
              </a:spcAft>
              <a:buSzPts val="1400"/>
              <a:buNone/>
              <a:defRPr sz="4500">
                <a:solidFill>
                  <a:schemeClr val="lt1"/>
                </a:solidFill>
              </a:defRPr>
            </a:lvl4pPr>
            <a:lvl5pPr lvl="4" rtl="0" algn="l">
              <a:lnSpc>
                <a:spcPct val="100000"/>
              </a:lnSpc>
              <a:spcBef>
                <a:spcPts val="0"/>
              </a:spcBef>
              <a:spcAft>
                <a:spcPts val="0"/>
              </a:spcAft>
              <a:buSzPts val="1400"/>
              <a:buNone/>
              <a:defRPr sz="4500">
                <a:solidFill>
                  <a:schemeClr val="lt1"/>
                </a:solidFill>
              </a:defRPr>
            </a:lvl5pPr>
            <a:lvl6pPr lvl="5" rtl="0" algn="l">
              <a:lnSpc>
                <a:spcPct val="100000"/>
              </a:lnSpc>
              <a:spcBef>
                <a:spcPts val="0"/>
              </a:spcBef>
              <a:spcAft>
                <a:spcPts val="0"/>
              </a:spcAft>
              <a:buSzPts val="1400"/>
              <a:buNone/>
              <a:defRPr sz="4500">
                <a:solidFill>
                  <a:schemeClr val="lt1"/>
                </a:solidFill>
              </a:defRPr>
            </a:lvl6pPr>
            <a:lvl7pPr lvl="6" rtl="0" algn="l">
              <a:lnSpc>
                <a:spcPct val="100000"/>
              </a:lnSpc>
              <a:spcBef>
                <a:spcPts val="0"/>
              </a:spcBef>
              <a:spcAft>
                <a:spcPts val="0"/>
              </a:spcAft>
              <a:buSzPts val="1400"/>
              <a:buNone/>
              <a:defRPr sz="4500">
                <a:solidFill>
                  <a:schemeClr val="lt1"/>
                </a:solidFill>
              </a:defRPr>
            </a:lvl7pPr>
            <a:lvl8pPr lvl="7" rtl="0" algn="l">
              <a:lnSpc>
                <a:spcPct val="100000"/>
              </a:lnSpc>
              <a:spcBef>
                <a:spcPts val="0"/>
              </a:spcBef>
              <a:spcAft>
                <a:spcPts val="0"/>
              </a:spcAft>
              <a:buSzPts val="1400"/>
              <a:buNone/>
              <a:defRPr sz="4500">
                <a:solidFill>
                  <a:schemeClr val="lt1"/>
                </a:solidFill>
              </a:defRPr>
            </a:lvl8pPr>
            <a:lvl9pPr lvl="8" rtl="0" algn="l">
              <a:lnSpc>
                <a:spcPct val="100000"/>
              </a:lnSpc>
              <a:spcBef>
                <a:spcPts val="0"/>
              </a:spcBef>
              <a:spcAft>
                <a:spcPts val="0"/>
              </a:spcAft>
              <a:buSzPts val="1400"/>
              <a:buNone/>
              <a:defRPr sz="4500">
                <a:solidFill>
                  <a:schemeClr val="lt1"/>
                </a:solidFill>
              </a:defRPr>
            </a:lvl9pPr>
          </a:lstStyle>
          <a:p/>
        </p:txBody>
      </p:sp>
      <p:sp>
        <p:nvSpPr>
          <p:cNvPr id="62" name="Google Shape;62;p19"/>
          <p:cNvSpPr txBox="1"/>
          <p:nvPr>
            <p:ph idx="1" type="subTitle"/>
          </p:nvPr>
        </p:nvSpPr>
        <p:spPr>
          <a:xfrm>
            <a:off x="486475" y="4290875"/>
            <a:ext cx="6861600" cy="378300"/>
          </a:xfrm>
          <a:prstGeom prst="rect">
            <a:avLst/>
          </a:prstGeom>
          <a:noFill/>
          <a:ln>
            <a:noFill/>
          </a:ln>
        </p:spPr>
        <p:txBody>
          <a:bodyPr anchorCtr="0" anchor="t" bIns="0" lIns="0" spcFirstLastPara="1" rIns="0" wrap="square" tIns="0">
            <a:noAutofit/>
          </a:bodyPr>
          <a:lstStyle>
            <a:lvl1pPr lvl="0" marR="0" rtl="0" algn="l">
              <a:lnSpc>
                <a:spcPct val="90000"/>
              </a:lnSpc>
              <a:spcBef>
                <a:spcPts val="800"/>
              </a:spcBef>
              <a:spcAft>
                <a:spcPts val="0"/>
              </a:spcAft>
              <a:buClr>
                <a:srgbClr val="888888"/>
              </a:buClr>
              <a:buSzPts val="1800"/>
              <a:buNone/>
              <a:defRPr i="0" sz="1800" u="none" cap="none" strike="noStrike">
                <a:solidFill>
                  <a:srgbClr val="888888"/>
                </a:solidFill>
              </a:defRPr>
            </a:lvl1pPr>
            <a:lvl2pPr lvl="1" marR="0" rtl="0" algn="l">
              <a:lnSpc>
                <a:spcPct val="90000"/>
              </a:lnSpc>
              <a:spcBef>
                <a:spcPts val="400"/>
              </a:spcBef>
              <a:spcAft>
                <a:spcPts val="0"/>
              </a:spcAft>
              <a:buClr>
                <a:schemeClr val="lt1"/>
              </a:buClr>
              <a:buSzPts val="2300"/>
              <a:buNone/>
              <a:defRPr i="0" sz="2300" u="none" cap="none" strike="noStrike">
                <a:solidFill>
                  <a:schemeClr val="lt1"/>
                </a:solidFill>
              </a:defRPr>
            </a:lvl2pPr>
            <a:lvl3pPr lvl="2" marR="0" rtl="0" algn="l">
              <a:lnSpc>
                <a:spcPct val="90000"/>
              </a:lnSpc>
              <a:spcBef>
                <a:spcPts val="400"/>
              </a:spcBef>
              <a:spcAft>
                <a:spcPts val="0"/>
              </a:spcAft>
              <a:buClr>
                <a:schemeClr val="lt1"/>
              </a:buClr>
              <a:buSzPts val="2300"/>
              <a:buNone/>
              <a:defRPr i="0" sz="2300" u="none" cap="none" strike="noStrike">
                <a:solidFill>
                  <a:schemeClr val="lt1"/>
                </a:solidFill>
              </a:defRPr>
            </a:lvl3pPr>
            <a:lvl4pPr lvl="3" marR="0" rtl="0" algn="l">
              <a:lnSpc>
                <a:spcPct val="90000"/>
              </a:lnSpc>
              <a:spcBef>
                <a:spcPts val="400"/>
              </a:spcBef>
              <a:spcAft>
                <a:spcPts val="0"/>
              </a:spcAft>
              <a:buClr>
                <a:schemeClr val="lt1"/>
              </a:buClr>
              <a:buSzPts val="2300"/>
              <a:buNone/>
              <a:defRPr i="0" sz="2300" u="none" cap="none" strike="noStrike">
                <a:solidFill>
                  <a:schemeClr val="lt1"/>
                </a:solidFill>
              </a:defRPr>
            </a:lvl4pPr>
            <a:lvl5pPr lvl="4" marR="0" rtl="0" algn="l">
              <a:lnSpc>
                <a:spcPct val="90000"/>
              </a:lnSpc>
              <a:spcBef>
                <a:spcPts val="400"/>
              </a:spcBef>
              <a:spcAft>
                <a:spcPts val="0"/>
              </a:spcAft>
              <a:buClr>
                <a:schemeClr val="lt1"/>
              </a:buClr>
              <a:buSzPts val="2300"/>
              <a:buNone/>
              <a:defRPr i="0" sz="2300" u="none" cap="none" strike="noStrike">
                <a:solidFill>
                  <a:schemeClr val="lt1"/>
                </a:solidFill>
              </a:defRPr>
            </a:lvl5pPr>
            <a:lvl6pPr lvl="5" marR="0" rtl="0" algn="l">
              <a:lnSpc>
                <a:spcPct val="90000"/>
              </a:lnSpc>
              <a:spcBef>
                <a:spcPts val="400"/>
              </a:spcBef>
              <a:spcAft>
                <a:spcPts val="0"/>
              </a:spcAft>
              <a:buClr>
                <a:schemeClr val="lt1"/>
              </a:buClr>
              <a:buSzPts val="2300"/>
              <a:buNone/>
              <a:defRPr i="0" sz="2300" u="none" cap="none" strike="noStrike">
                <a:solidFill>
                  <a:schemeClr val="lt1"/>
                </a:solidFill>
              </a:defRPr>
            </a:lvl6pPr>
            <a:lvl7pPr lvl="6" marR="0" rtl="0" algn="l">
              <a:lnSpc>
                <a:spcPct val="90000"/>
              </a:lnSpc>
              <a:spcBef>
                <a:spcPts val="400"/>
              </a:spcBef>
              <a:spcAft>
                <a:spcPts val="0"/>
              </a:spcAft>
              <a:buClr>
                <a:schemeClr val="lt1"/>
              </a:buClr>
              <a:buSzPts val="2300"/>
              <a:buNone/>
              <a:defRPr i="0" sz="2300" u="none" cap="none" strike="noStrike">
                <a:solidFill>
                  <a:schemeClr val="lt1"/>
                </a:solidFill>
              </a:defRPr>
            </a:lvl7pPr>
            <a:lvl8pPr lvl="7" marR="0" rtl="0" algn="l">
              <a:lnSpc>
                <a:spcPct val="90000"/>
              </a:lnSpc>
              <a:spcBef>
                <a:spcPts val="400"/>
              </a:spcBef>
              <a:spcAft>
                <a:spcPts val="0"/>
              </a:spcAft>
              <a:buClr>
                <a:schemeClr val="lt1"/>
              </a:buClr>
              <a:buSzPts val="2300"/>
              <a:buNone/>
              <a:defRPr i="0" sz="2300" u="none" cap="none" strike="noStrike">
                <a:solidFill>
                  <a:schemeClr val="lt1"/>
                </a:solidFill>
              </a:defRPr>
            </a:lvl8pPr>
            <a:lvl9pPr lvl="8" marR="0" rtl="0" algn="l">
              <a:lnSpc>
                <a:spcPct val="90000"/>
              </a:lnSpc>
              <a:spcBef>
                <a:spcPts val="400"/>
              </a:spcBef>
              <a:spcAft>
                <a:spcPts val="0"/>
              </a:spcAft>
              <a:buClr>
                <a:schemeClr val="lt1"/>
              </a:buClr>
              <a:buSzPts val="2300"/>
              <a:buNone/>
              <a:defRPr i="0" sz="2300" u="none" cap="none" strike="noStrike">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Foto - půl vpravo">
  <p:cSld name="OBJECT_2_2_1_1">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20"/>
          <p:cNvSpPr txBox="1"/>
          <p:nvPr>
            <p:ph idx="12" type="sldNum"/>
          </p:nvPr>
        </p:nvSpPr>
        <p:spPr>
          <a:xfrm>
            <a:off x="5627995" y="4541088"/>
            <a:ext cx="21270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65" name="Google Shape;65;p20" title="Nadpis"/>
          <p:cNvSpPr txBox="1"/>
          <p:nvPr>
            <p:ph type="title"/>
          </p:nvPr>
        </p:nvSpPr>
        <p:spPr>
          <a:xfrm>
            <a:off x="453200" y="438625"/>
            <a:ext cx="3669900" cy="452700"/>
          </a:xfrm>
          <a:prstGeom prst="rect">
            <a:avLst/>
          </a:prstGeom>
          <a:noFill/>
          <a:ln>
            <a:noFill/>
          </a:ln>
        </p:spPr>
        <p:txBody>
          <a:bodyPr anchorCtr="0" anchor="t" bIns="90000" lIns="0" spcFirstLastPara="1" rIns="91425" wrap="square" tIns="0">
            <a:noAutofit/>
          </a:bodyPr>
          <a:lstStyle>
            <a:lvl1pPr lvl="0" marR="0" rtl="0" algn="l">
              <a:lnSpc>
                <a:spcPct val="115000"/>
              </a:lnSpc>
              <a:spcBef>
                <a:spcPts val="0"/>
              </a:spcBef>
              <a:spcAft>
                <a:spcPts val="0"/>
              </a:spcAft>
              <a:buClr>
                <a:srgbClr val="2B3990"/>
              </a:buClr>
              <a:buSzPts val="1400"/>
              <a:buFont typeface="Open Sans"/>
              <a:buNone/>
              <a:defRPr i="0" sz="2400" u="none" cap="none" strike="noStrike">
                <a:solidFill>
                  <a:srgbClr val="2B3990"/>
                </a:solidFill>
                <a:latin typeface="Open Sans"/>
                <a:ea typeface="Open Sans"/>
                <a:cs typeface="Open Sans"/>
                <a:sym typeface="Open Sans"/>
              </a:defRPr>
            </a:lvl1pPr>
            <a:lvl2pPr lvl="1" rtl="0" algn="l">
              <a:lnSpc>
                <a:spcPct val="100000"/>
              </a:lnSpc>
              <a:spcBef>
                <a:spcPts val="0"/>
              </a:spcBef>
              <a:spcAft>
                <a:spcPts val="0"/>
              </a:spcAft>
              <a:buSzPts val="1400"/>
              <a:buNone/>
              <a:defRPr sz="1400"/>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sp>
        <p:nvSpPr>
          <p:cNvPr id="66" name="Google Shape;66;p20"/>
          <p:cNvSpPr txBox="1"/>
          <p:nvPr>
            <p:ph idx="1" type="body"/>
          </p:nvPr>
        </p:nvSpPr>
        <p:spPr>
          <a:xfrm>
            <a:off x="453200" y="1022400"/>
            <a:ext cx="3669900" cy="34746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800"/>
              </a:spcBef>
              <a:spcAft>
                <a:spcPts val="0"/>
              </a:spcAft>
              <a:buClr>
                <a:schemeClr val="dk1"/>
              </a:buClr>
              <a:buSzPts val="2100"/>
              <a:buFont typeface="Open Sans Light"/>
              <a:buChar char="•"/>
              <a:defRPr i="0" sz="2100" u="none" cap="none" strike="noStrike">
                <a:solidFill>
                  <a:schemeClr val="dk1"/>
                </a:solidFill>
                <a:latin typeface="Open Sans Light"/>
                <a:ea typeface="Open Sans Light"/>
                <a:cs typeface="Open Sans Light"/>
                <a:sym typeface="Open Sans Light"/>
              </a:defRPr>
            </a:lvl1pPr>
            <a:lvl2pPr indent="-342900" lvl="1" marL="914400" marR="0" rtl="0" algn="l">
              <a:lnSpc>
                <a:spcPct val="115000"/>
              </a:lnSpc>
              <a:spcBef>
                <a:spcPts val="400"/>
              </a:spcBef>
              <a:spcAft>
                <a:spcPts val="0"/>
              </a:spcAft>
              <a:buClr>
                <a:schemeClr val="dk1"/>
              </a:buClr>
              <a:buSzPts val="1800"/>
              <a:buFont typeface="Open Sans Light"/>
              <a:buChar char="•"/>
              <a:defRPr i="0" sz="1800" u="none" cap="none" strike="noStrike">
                <a:solidFill>
                  <a:schemeClr val="dk1"/>
                </a:solidFill>
                <a:latin typeface="Open Sans Light"/>
                <a:ea typeface="Open Sans Light"/>
                <a:cs typeface="Open Sans Light"/>
                <a:sym typeface="Open Sans Light"/>
              </a:defRPr>
            </a:lvl2pPr>
            <a:lvl3pPr indent="-323850" lvl="2" marL="1371600" marR="0" rtl="0" algn="l">
              <a:lnSpc>
                <a:spcPct val="115000"/>
              </a:lnSpc>
              <a:spcBef>
                <a:spcPts val="400"/>
              </a:spcBef>
              <a:spcAft>
                <a:spcPts val="0"/>
              </a:spcAft>
              <a:buClr>
                <a:schemeClr val="dk1"/>
              </a:buClr>
              <a:buSzPts val="1500"/>
              <a:buFont typeface="Open Sans Light"/>
              <a:buChar char="•"/>
              <a:defRPr i="0" sz="1500" u="none" cap="none" strike="noStrike">
                <a:solidFill>
                  <a:schemeClr val="dk1"/>
                </a:solidFill>
                <a:latin typeface="Open Sans Light"/>
                <a:ea typeface="Open Sans Light"/>
                <a:cs typeface="Open Sans Light"/>
                <a:sym typeface="Open Sans Light"/>
              </a:defRPr>
            </a:lvl3pPr>
            <a:lvl4pPr indent="-317500" lvl="3" marL="1828800" marR="0" rtl="0" algn="l">
              <a:lnSpc>
                <a:spcPct val="115000"/>
              </a:lnSpc>
              <a:spcBef>
                <a:spcPts val="400"/>
              </a:spcBef>
              <a:spcAft>
                <a:spcPts val="0"/>
              </a:spcAft>
              <a:buClr>
                <a:schemeClr val="dk1"/>
              </a:buClr>
              <a:buSzPts val="1400"/>
              <a:buFont typeface="Open Sans Light"/>
              <a:buChar char="•"/>
              <a:defRPr i="0" sz="1400" u="none" cap="none" strike="noStrike">
                <a:solidFill>
                  <a:schemeClr val="dk1"/>
                </a:solidFill>
                <a:latin typeface="Open Sans Light"/>
                <a:ea typeface="Open Sans Light"/>
                <a:cs typeface="Open Sans Light"/>
                <a:sym typeface="Open Sans Light"/>
              </a:defRPr>
            </a:lvl4pPr>
            <a:lvl5pPr indent="-304800" lvl="4" marL="22860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5pPr>
            <a:lvl6pPr indent="-304800" lvl="5" marL="27432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6pPr>
            <a:lvl7pPr indent="-304800" lvl="6" marL="32004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7pPr>
            <a:lvl8pPr indent="-304800" lvl="7" marL="36576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8pPr>
            <a:lvl9pPr indent="-304800" lvl="8" marL="41148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Foto - půl vlevo">
  <p:cSld name="OBJECT_2_2_1_1_1">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21"/>
          <p:cNvSpPr txBox="1"/>
          <p:nvPr>
            <p:ph idx="12" type="sldNum"/>
          </p:nvPr>
        </p:nvSpPr>
        <p:spPr>
          <a:xfrm>
            <a:off x="5627995" y="4541088"/>
            <a:ext cx="21270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69" name="Google Shape;69;p21" title="Nadpis"/>
          <p:cNvSpPr txBox="1"/>
          <p:nvPr>
            <p:ph type="title"/>
          </p:nvPr>
        </p:nvSpPr>
        <p:spPr>
          <a:xfrm>
            <a:off x="5021600" y="438625"/>
            <a:ext cx="3669900" cy="452700"/>
          </a:xfrm>
          <a:prstGeom prst="rect">
            <a:avLst/>
          </a:prstGeom>
          <a:noFill/>
          <a:ln>
            <a:noFill/>
          </a:ln>
        </p:spPr>
        <p:txBody>
          <a:bodyPr anchorCtr="0" anchor="t" bIns="90000" lIns="0" spcFirstLastPara="1" rIns="91425" wrap="square" tIns="0">
            <a:noAutofit/>
          </a:bodyPr>
          <a:lstStyle>
            <a:lvl1pPr lvl="0" marR="0" rtl="0" algn="l">
              <a:lnSpc>
                <a:spcPct val="115000"/>
              </a:lnSpc>
              <a:spcBef>
                <a:spcPts val="0"/>
              </a:spcBef>
              <a:spcAft>
                <a:spcPts val="0"/>
              </a:spcAft>
              <a:buClr>
                <a:srgbClr val="2B3990"/>
              </a:buClr>
              <a:buSzPts val="1400"/>
              <a:buFont typeface="Open Sans"/>
              <a:buNone/>
              <a:defRPr i="0" sz="2400" u="none" cap="none" strike="noStrike">
                <a:solidFill>
                  <a:srgbClr val="2B3990"/>
                </a:solidFill>
                <a:latin typeface="Open Sans"/>
                <a:ea typeface="Open Sans"/>
                <a:cs typeface="Open Sans"/>
                <a:sym typeface="Open Sans"/>
              </a:defRPr>
            </a:lvl1pPr>
            <a:lvl2pPr lvl="1" rtl="0" algn="l">
              <a:lnSpc>
                <a:spcPct val="100000"/>
              </a:lnSpc>
              <a:spcBef>
                <a:spcPts val="0"/>
              </a:spcBef>
              <a:spcAft>
                <a:spcPts val="0"/>
              </a:spcAft>
              <a:buSzPts val="1400"/>
              <a:buNone/>
              <a:defRPr sz="1400"/>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sp>
        <p:nvSpPr>
          <p:cNvPr id="70" name="Google Shape;70;p21"/>
          <p:cNvSpPr txBox="1"/>
          <p:nvPr>
            <p:ph idx="1" type="body"/>
          </p:nvPr>
        </p:nvSpPr>
        <p:spPr>
          <a:xfrm>
            <a:off x="5021600" y="1022400"/>
            <a:ext cx="3669900" cy="34746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800"/>
              </a:spcBef>
              <a:spcAft>
                <a:spcPts val="0"/>
              </a:spcAft>
              <a:buClr>
                <a:schemeClr val="dk1"/>
              </a:buClr>
              <a:buSzPts val="2100"/>
              <a:buFont typeface="Open Sans Light"/>
              <a:buChar char="•"/>
              <a:defRPr i="0" sz="2100" u="none" cap="none" strike="noStrike">
                <a:solidFill>
                  <a:schemeClr val="dk1"/>
                </a:solidFill>
                <a:latin typeface="Open Sans Light"/>
                <a:ea typeface="Open Sans Light"/>
                <a:cs typeface="Open Sans Light"/>
                <a:sym typeface="Open Sans Light"/>
              </a:defRPr>
            </a:lvl1pPr>
            <a:lvl2pPr indent="-342900" lvl="1" marL="914400" marR="0" rtl="0" algn="l">
              <a:lnSpc>
                <a:spcPct val="115000"/>
              </a:lnSpc>
              <a:spcBef>
                <a:spcPts val="400"/>
              </a:spcBef>
              <a:spcAft>
                <a:spcPts val="0"/>
              </a:spcAft>
              <a:buClr>
                <a:schemeClr val="dk1"/>
              </a:buClr>
              <a:buSzPts val="1800"/>
              <a:buFont typeface="Open Sans Light"/>
              <a:buChar char="•"/>
              <a:defRPr i="0" sz="1800" u="none" cap="none" strike="noStrike">
                <a:solidFill>
                  <a:schemeClr val="dk1"/>
                </a:solidFill>
                <a:latin typeface="Open Sans Light"/>
                <a:ea typeface="Open Sans Light"/>
                <a:cs typeface="Open Sans Light"/>
                <a:sym typeface="Open Sans Light"/>
              </a:defRPr>
            </a:lvl2pPr>
            <a:lvl3pPr indent="-323850" lvl="2" marL="1371600" marR="0" rtl="0" algn="l">
              <a:lnSpc>
                <a:spcPct val="115000"/>
              </a:lnSpc>
              <a:spcBef>
                <a:spcPts val="400"/>
              </a:spcBef>
              <a:spcAft>
                <a:spcPts val="0"/>
              </a:spcAft>
              <a:buClr>
                <a:schemeClr val="dk1"/>
              </a:buClr>
              <a:buSzPts val="1500"/>
              <a:buFont typeface="Open Sans Light"/>
              <a:buChar char="•"/>
              <a:defRPr i="0" sz="1500" u="none" cap="none" strike="noStrike">
                <a:solidFill>
                  <a:schemeClr val="dk1"/>
                </a:solidFill>
                <a:latin typeface="Open Sans Light"/>
                <a:ea typeface="Open Sans Light"/>
                <a:cs typeface="Open Sans Light"/>
                <a:sym typeface="Open Sans Light"/>
              </a:defRPr>
            </a:lvl3pPr>
            <a:lvl4pPr indent="-317500" lvl="3" marL="1828800" marR="0" rtl="0" algn="l">
              <a:lnSpc>
                <a:spcPct val="115000"/>
              </a:lnSpc>
              <a:spcBef>
                <a:spcPts val="400"/>
              </a:spcBef>
              <a:spcAft>
                <a:spcPts val="0"/>
              </a:spcAft>
              <a:buClr>
                <a:schemeClr val="dk1"/>
              </a:buClr>
              <a:buSzPts val="1400"/>
              <a:buFont typeface="Open Sans Light"/>
              <a:buChar char="•"/>
              <a:defRPr i="0" sz="1400" u="none" cap="none" strike="noStrike">
                <a:solidFill>
                  <a:schemeClr val="dk1"/>
                </a:solidFill>
                <a:latin typeface="Open Sans Light"/>
                <a:ea typeface="Open Sans Light"/>
                <a:cs typeface="Open Sans Light"/>
                <a:sym typeface="Open Sans Light"/>
              </a:defRPr>
            </a:lvl4pPr>
            <a:lvl5pPr indent="-304800" lvl="4" marL="22860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5pPr>
            <a:lvl6pPr indent="-304800" lvl="5" marL="27432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6pPr>
            <a:lvl7pPr indent="-304800" lvl="6" marL="32004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7pPr>
            <a:lvl8pPr indent="-304800" lvl="7" marL="36576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8pPr>
            <a:lvl9pPr indent="-304800" lvl="8" marL="41148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Úvodní slide s partnery">
  <p:cSld name="CUSTOM_1_1_1">
    <p:bg>
      <p:bgPr>
        <a:blipFill>
          <a:blip r:embed="rId2">
            <a:alphaModFix/>
          </a:blip>
          <a:stretch>
            <a:fillRect/>
          </a:stretch>
        </a:blipFill>
      </p:bgPr>
    </p:bg>
    <p:spTree>
      <p:nvGrpSpPr>
        <p:cNvPr id="12" name="Shape 12"/>
        <p:cNvGrpSpPr/>
        <p:nvPr/>
      </p:nvGrpSpPr>
      <p:grpSpPr>
        <a:xfrm>
          <a:off x="0" y="0"/>
          <a:ext cx="0" cy="0"/>
          <a:chOff x="0" y="0"/>
          <a:chExt cx="0" cy="0"/>
        </a:xfrm>
      </p:grpSpPr>
      <p:sp>
        <p:nvSpPr>
          <p:cNvPr id="13" name="Google Shape;13;p3"/>
          <p:cNvSpPr txBox="1"/>
          <p:nvPr>
            <p:ph type="title"/>
          </p:nvPr>
        </p:nvSpPr>
        <p:spPr>
          <a:xfrm>
            <a:off x="445875" y="1018374"/>
            <a:ext cx="5885700" cy="1709400"/>
          </a:xfrm>
          <a:prstGeom prst="rect">
            <a:avLst/>
          </a:prstGeom>
          <a:noFill/>
          <a:ln>
            <a:noFill/>
          </a:ln>
        </p:spPr>
        <p:txBody>
          <a:bodyPr anchorCtr="0" anchor="b" bIns="0" lIns="0" spcFirstLastPara="1" rIns="91425" wrap="square" tIns="0">
            <a:noAutofit/>
          </a:bodyPr>
          <a:lstStyle>
            <a:lvl1pPr lvl="0" rtl="0">
              <a:spcBef>
                <a:spcPts val="0"/>
              </a:spcBef>
              <a:spcAft>
                <a:spcPts val="0"/>
              </a:spcAft>
              <a:buNone/>
              <a:defRPr b="1" sz="3600">
                <a:solidFill>
                  <a:schemeClr val="lt1"/>
                </a:solidFill>
                <a:latin typeface="Open Sans"/>
                <a:ea typeface="Open Sans"/>
                <a:cs typeface="Open Sans"/>
                <a:sym typeface="Open Sans"/>
              </a:defRPr>
            </a:lvl1pPr>
            <a:lvl2pPr lvl="1" rtl="0">
              <a:spcBef>
                <a:spcPts val="0"/>
              </a:spcBef>
              <a:spcAft>
                <a:spcPts val="0"/>
              </a:spcAft>
              <a:buNone/>
              <a:defRPr sz="4500">
                <a:solidFill>
                  <a:schemeClr val="lt1"/>
                </a:solidFill>
              </a:defRPr>
            </a:lvl2pPr>
            <a:lvl3pPr lvl="2" rtl="0">
              <a:spcBef>
                <a:spcPts val="0"/>
              </a:spcBef>
              <a:spcAft>
                <a:spcPts val="0"/>
              </a:spcAft>
              <a:buNone/>
              <a:defRPr sz="4500">
                <a:solidFill>
                  <a:schemeClr val="lt1"/>
                </a:solidFill>
              </a:defRPr>
            </a:lvl3pPr>
            <a:lvl4pPr lvl="3" rtl="0">
              <a:spcBef>
                <a:spcPts val="0"/>
              </a:spcBef>
              <a:spcAft>
                <a:spcPts val="0"/>
              </a:spcAft>
              <a:buNone/>
              <a:defRPr sz="4500">
                <a:solidFill>
                  <a:schemeClr val="lt1"/>
                </a:solidFill>
              </a:defRPr>
            </a:lvl4pPr>
            <a:lvl5pPr lvl="4" rtl="0">
              <a:spcBef>
                <a:spcPts val="0"/>
              </a:spcBef>
              <a:spcAft>
                <a:spcPts val="0"/>
              </a:spcAft>
              <a:buNone/>
              <a:defRPr sz="4500">
                <a:solidFill>
                  <a:schemeClr val="lt1"/>
                </a:solidFill>
              </a:defRPr>
            </a:lvl5pPr>
            <a:lvl6pPr lvl="5" rtl="0">
              <a:spcBef>
                <a:spcPts val="0"/>
              </a:spcBef>
              <a:spcAft>
                <a:spcPts val="0"/>
              </a:spcAft>
              <a:buNone/>
              <a:defRPr sz="4500">
                <a:solidFill>
                  <a:schemeClr val="lt1"/>
                </a:solidFill>
              </a:defRPr>
            </a:lvl6pPr>
            <a:lvl7pPr lvl="6" rtl="0">
              <a:spcBef>
                <a:spcPts val="0"/>
              </a:spcBef>
              <a:spcAft>
                <a:spcPts val="0"/>
              </a:spcAft>
              <a:buNone/>
              <a:defRPr sz="4500">
                <a:solidFill>
                  <a:schemeClr val="lt1"/>
                </a:solidFill>
              </a:defRPr>
            </a:lvl7pPr>
            <a:lvl8pPr lvl="7" rtl="0">
              <a:spcBef>
                <a:spcPts val="0"/>
              </a:spcBef>
              <a:spcAft>
                <a:spcPts val="0"/>
              </a:spcAft>
              <a:buNone/>
              <a:defRPr sz="4500">
                <a:solidFill>
                  <a:schemeClr val="lt1"/>
                </a:solidFill>
              </a:defRPr>
            </a:lvl8pPr>
            <a:lvl9pPr lvl="8" rtl="0">
              <a:spcBef>
                <a:spcPts val="0"/>
              </a:spcBef>
              <a:spcAft>
                <a:spcPts val="0"/>
              </a:spcAft>
              <a:buNone/>
              <a:defRPr sz="4500">
                <a:solidFill>
                  <a:schemeClr val="lt1"/>
                </a:solidFill>
              </a:defRPr>
            </a:lvl9pPr>
          </a:lstStyle>
          <a:p/>
        </p:txBody>
      </p:sp>
      <p:sp>
        <p:nvSpPr>
          <p:cNvPr id="14" name="Google Shape;14;p3"/>
          <p:cNvSpPr txBox="1"/>
          <p:nvPr>
            <p:ph idx="1" type="subTitle"/>
          </p:nvPr>
        </p:nvSpPr>
        <p:spPr>
          <a:xfrm>
            <a:off x="486475" y="2727775"/>
            <a:ext cx="5102100" cy="671400"/>
          </a:xfrm>
          <a:prstGeom prst="rect">
            <a:avLst/>
          </a:prstGeom>
          <a:noFill/>
          <a:ln>
            <a:noFill/>
          </a:ln>
        </p:spPr>
        <p:txBody>
          <a:bodyPr anchorCtr="0" anchor="t" bIns="0" lIns="0" spcFirstLastPara="1" rIns="0" wrap="square" tIns="0">
            <a:noAutofit/>
          </a:bodyPr>
          <a:lstStyle>
            <a:lvl1pPr indent="0" lvl="0" marL="0" marR="0" rtl="0">
              <a:lnSpc>
                <a:spcPct val="90000"/>
              </a:lnSpc>
              <a:spcBef>
                <a:spcPts val="800"/>
              </a:spcBef>
              <a:spcAft>
                <a:spcPts val="0"/>
              </a:spcAft>
              <a:buClr>
                <a:schemeClr val="lt1"/>
              </a:buClr>
              <a:buSzPts val="1800"/>
              <a:buNone/>
              <a:defRPr i="0" sz="1800" u="none" cap="none" strike="noStrike">
                <a:solidFill>
                  <a:schemeClr val="lt1"/>
                </a:solidFill>
              </a:defRPr>
            </a:lvl1pPr>
            <a:lvl2pPr indent="0" lvl="1" marL="342900" marR="0" rtl="0">
              <a:lnSpc>
                <a:spcPct val="90000"/>
              </a:lnSpc>
              <a:spcBef>
                <a:spcPts val="400"/>
              </a:spcBef>
              <a:spcAft>
                <a:spcPts val="0"/>
              </a:spcAft>
              <a:buClr>
                <a:schemeClr val="lt1"/>
              </a:buClr>
              <a:buSzPts val="2300"/>
              <a:buNone/>
              <a:defRPr i="0" sz="2300" u="none" cap="none" strike="noStrike">
                <a:solidFill>
                  <a:schemeClr val="lt1"/>
                </a:solidFill>
              </a:defRPr>
            </a:lvl2pPr>
            <a:lvl3pPr indent="0" lvl="2" marL="685800" marR="0" rtl="0">
              <a:lnSpc>
                <a:spcPct val="90000"/>
              </a:lnSpc>
              <a:spcBef>
                <a:spcPts val="400"/>
              </a:spcBef>
              <a:spcAft>
                <a:spcPts val="0"/>
              </a:spcAft>
              <a:buClr>
                <a:schemeClr val="lt1"/>
              </a:buClr>
              <a:buSzPts val="2300"/>
              <a:buNone/>
              <a:defRPr i="0" sz="2300" u="none" cap="none" strike="noStrike">
                <a:solidFill>
                  <a:schemeClr val="lt1"/>
                </a:solidFill>
              </a:defRPr>
            </a:lvl3pPr>
            <a:lvl4pPr indent="0" lvl="3" marL="1028700" marR="0" rtl="0">
              <a:lnSpc>
                <a:spcPct val="90000"/>
              </a:lnSpc>
              <a:spcBef>
                <a:spcPts val="400"/>
              </a:spcBef>
              <a:spcAft>
                <a:spcPts val="0"/>
              </a:spcAft>
              <a:buClr>
                <a:schemeClr val="lt1"/>
              </a:buClr>
              <a:buSzPts val="2300"/>
              <a:buNone/>
              <a:defRPr i="0" sz="2300" u="none" cap="none" strike="noStrike">
                <a:solidFill>
                  <a:schemeClr val="lt1"/>
                </a:solidFill>
              </a:defRPr>
            </a:lvl4pPr>
            <a:lvl5pPr indent="0" lvl="4" marL="1371600" marR="0" rtl="0">
              <a:lnSpc>
                <a:spcPct val="90000"/>
              </a:lnSpc>
              <a:spcBef>
                <a:spcPts val="400"/>
              </a:spcBef>
              <a:spcAft>
                <a:spcPts val="0"/>
              </a:spcAft>
              <a:buClr>
                <a:schemeClr val="lt1"/>
              </a:buClr>
              <a:buSzPts val="2300"/>
              <a:buNone/>
              <a:defRPr i="0" sz="2300" u="none" cap="none" strike="noStrike">
                <a:solidFill>
                  <a:schemeClr val="lt1"/>
                </a:solidFill>
              </a:defRPr>
            </a:lvl5pPr>
            <a:lvl6pPr indent="0" lvl="5" marL="1714500" marR="0" rtl="0">
              <a:lnSpc>
                <a:spcPct val="90000"/>
              </a:lnSpc>
              <a:spcBef>
                <a:spcPts val="400"/>
              </a:spcBef>
              <a:spcAft>
                <a:spcPts val="0"/>
              </a:spcAft>
              <a:buClr>
                <a:schemeClr val="lt1"/>
              </a:buClr>
              <a:buSzPts val="2300"/>
              <a:buNone/>
              <a:defRPr i="0" sz="2300" u="none" cap="none" strike="noStrike">
                <a:solidFill>
                  <a:schemeClr val="lt1"/>
                </a:solidFill>
              </a:defRPr>
            </a:lvl6pPr>
            <a:lvl7pPr indent="0" lvl="6" marL="2057400" marR="0" rtl="0">
              <a:lnSpc>
                <a:spcPct val="90000"/>
              </a:lnSpc>
              <a:spcBef>
                <a:spcPts val="400"/>
              </a:spcBef>
              <a:spcAft>
                <a:spcPts val="0"/>
              </a:spcAft>
              <a:buClr>
                <a:schemeClr val="lt1"/>
              </a:buClr>
              <a:buSzPts val="2300"/>
              <a:buNone/>
              <a:defRPr i="0" sz="2300" u="none" cap="none" strike="noStrike">
                <a:solidFill>
                  <a:schemeClr val="lt1"/>
                </a:solidFill>
              </a:defRPr>
            </a:lvl7pPr>
            <a:lvl8pPr indent="0" lvl="7" marL="2400300" marR="0" rtl="0">
              <a:lnSpc>
                <a:spcPct val="90000"/>
              </a:lnSpc>
              <a:spcBef>
                <a:spcPts val="400"/>
              </a:spcBef>
              <a:spcAft>
                <a:spcPts val="0"/>
              </a:spcAft>
              <a:buClr>
                <a:schemeClr val="lt1"/>
              </a:buClr>
              <a:buSzPts val="2300"/>
              <a:buNone/>
              <a:defRPr i="0" sz="2300" u="none" cap="none" strike="noStrike">
                <a:solidFill>
                  <a:schemeClr val="lt1"/>
                </a:solidFill>
              </a:defRPr>
            </a:lvl8pPr>
            <a:lvl9pPr indent="0" lvl="8" marL="2743200" marR="0" rtl="0">
              <a:lnSpc>
                <a:spcPct val="90000"/>
              </a:lnSpc>
              <a:spcBef>
                <a:spcPts val="400"/>
              </a:spcBef>
              <a:spcAft>
                <a:spcPts val="0"/>
              </a:spcAft>
              <a:buClr>
                <a:schemeClr val="lt1"/>
              </a:buClr>
              <a:buSzPts val="2300"/>
              <a:buNone/>
              <a:defRPr i="0" sz="2300" u="none" cap="none" strike="noStrike">
                <a:solidFill>
                  <a:schemeClr val="lt1"/>
                </a:solidFill>
              </a:defRPr>
            </a:lvl9pPr>
          </a:lstStyle>
          <a:p/>
        </p:txBody>
      </p:sp>
      <p:sp>
        <p:nvSpPr>
          <p:cNvPr id="15" name="Google Shape;15;p3"/>
          <p:cNvSpPr txBox="1"/>
          <p:nvPr>
            <p:ph idx="2" type="subTitle"/>
          </p:nvPr>
        </p:nvSpPr>
        <p:spPr>
          <a:xfrm>
            <a:off x="1817400" y="4465325"/>
            <a:ext cx="1868100" cy="386400"/>
          </a:xfrm>
          <a:prstGeom prst="rect">
            <a:avLst/>
          </a:prstGeom>
        </p:spPr>
        <p:txBody>
          <a:bodyPr anchorCtr="0" anchor="t" bIns="0" lIns="0" spcFirstLastPara="1" rIns="0" wrap="square" tIns="0">
            <a:noAutofit/>
          </a:bodyPr>
          <a:lstStyle>
            <a:lvl1pPr lvl="0">
              <a:spcBef>
                <a:spcPts val="800"/>
              </a:spcBef>
              <a:spcAft>
                <a:spcPts val="0"/>
              </a:spcAft>
              <a:buNone/>
              <a:defRPr sz="1400">
                <a:solidFill>
                  <a:srgbClr val="999999"/>
                </a:solidFill>
                <a:latin typeface="Open Sans"/>
                <a:ea typeface="Open Sans"/>
                <a:cs typeface="Open Sans"/>
                <a:sym typeface="Open Sans"/>
              </a:defRPr>
            </a:lvl1pPr>
            <a:lvl2pPr lvl="1">
              <a:spcBef>
                <a:spcPts val="800"/>
              </a:spcBef>
              <a:spcAft>
                <a:spcPts val="0"/>
              </a:spcAft>
              <a:buNone/>
              <a:defRPr/>
            </a:lvl2pPr>
            <a:lvl3pPr lvl="2">
              <a:spcBef>
                <a:spcPts val="800"/>
              </a:spcBef>
              <a:spcAft>
                <a:spcPts val="0"/>
              </a:spcAft>
              <a:buNone/>
              <a:defRPr/>
            </a:lvl3pPr>
            <a:lvl4pPr lvl="3">
              <a:spcBef>
                <a:spcPts val="800"/>
              </a:spcBef>
              <a:spcAft>
                <a:spcPts val="0"/>
              </a:spcAft>
              <a:buNone/>
              <a:defRPr/>
            </a:lvl4pPr>
            <a:lvl5pPr lvl="4">
              <a:spcBef>
                <a:spcPts val="800"/>
              </a:spcBef>
              <a:spcAft>
                <a:spcPts val="0"/>
              </a:spcAft>
              <a:buNone/>
              <a:defRPr/>
            </a:lvl5pPr>
            <a:lvl6pPr lvl="5">
              <a:spcBef>
                <a:spcPts val="800"/>
              </a:spcBef>
              <a:spcAft>
                <a:spcPts val="0"/>
              </a:spcAft>
              <a:buNone/>
              <a:defRPr/>
            </a:lvl6pPr>
            <a:lvl7pPr lvl="6">
              <a:spcBef>
                <a:spcPts val="800"/>
              </a:spcBef>
              <a:spcAft>
                <a:spcPts val="0"/>
              </a:spcAft>
              <a:buNone/>
              <a:defRPr/>
            </a:lvl7pPr>
            <a:lvl8pPr lvl="7">
              <a:spcBef>
                <a:spcPts val="800"/>
              </a:spcBef>
              <a:spcAft>
                <a:spcPts val="0"/>
              </a:spcAft>
              <a:buNone/>
              <a:defRPr/>
            </a:lvl8pPr>
            <a:lvl9pPr lvl="8">
              <a:spcBef>
                <a:spcPts val="800"/>
              </a:spcBef>
              <a:spcAft>
                <a:spcPts val="0"/>
              </a:spcAft>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laim - bílé pozadí">
  <p:cSld name="CUSTOM_4_1">
    <p:bg>
      <p:bgPr>
        <a:solidFill>
          <a:schemeClr val="lt1"/>
        </a:solidFill>
      </p:bgPr>
    </p:bg>
    <p:spTree>
      <p:nvGrpSpPr>
        <p:cNvPr id="71" name="Shape 71"/>
        <p:cNvGrpSpPr/>
        <p:nvPr/>
      </p:nvGrpSpPr>
      <p:grpSpPr>
        <a:xfrm>
          <a:off x="0" y="0"/>
          <a:ext cx="0" cy="0"/>
          <a:chOff x="0" y="0"/>
          <a:chExt cx="0" cy="0"/>
        </a:xfrm>
      </p:grpSpPr>
      <p:sp>
        <p:nvSpPr>
          <p:cNvPr id="72" name="Google Shape;72;p22"/>
          <p:cNvSpPr txBox="1"/>
          <p:nvPr>
            <p:ph type="title"/>
          </p:nvPr>
        </p:nvSpPr>
        <p:spPr>
          <a:xfrm>
            <a:off x="452625" y="2571750"/>
            <a:ext cx="8238900" cy="1350300"/>
          </a:xfrm>
          <a:prstGeom prst="rect">
            <a:avLst/>
          </a:prstGeom>
          <a:noFill/>
          <a:ln>
            <a:noFill/>
          </a:ln>
        </p:spPr>
        <p:txBody>
          <a:bodyPr anchorCtr="0" anchor="b" bIns="91425" lIns="91425" spcFirstLastPara="1" rIns="91425" wrap="square" tIns="91425">
            <a:noAutofit/>
          </a:bodyPr>
          <a:lstStyle>
            <a:lvl1pPr lvl="0" rtl="0" algn="l">
              <a:lnSpc>
                <a:spcPct val="115000"/>
              </a:lnSpc>
              <a:spcBef>
                <a:spcPts val="0"/>
              </a:spcBef>
              <a:spcAft>
                <a:spcPts val="0"/>
              </a:spcAft>
              <a:buSzPts val="1400"/>
              <a:buNone/>
              <a:defRPr sz="2400">
                <a:solidFill>
                  <a:schemeClr val="dk2"/>
                </a:solidFill>
                <a:latin typeface="Open Sans"/>
                <a:ea typeface="Open Sans"/>
                <a:cs typeface="Open Sans"/>
                <a:sym typeface="Open Sans"/>
              </a:defRPr>
            </a:lvl1pPr>
            <a:lvl2pPr lvl="1" rtl="0" algn="l">
              <a:lnSpc>
                <a:spcPct val="100000"/>
              </a:lnSpc>
              <a:spcBef>
                <a:spcPts val="0"/>
              </a:spcBef>
              <a:spcAft>
                <a:spcPts val="0"/>
              </a:spcAft>
              <a:buSzPts val="1400"/>
              <a:buNone/>
              <a:defRPr>
                <a:solidFill>
                  <a:schemeClr val="dk2"/>
                </a:solidFill>
                <a:latin typeface="Open Sans Light"/>
                <a:ea typeface="Open Sans Light"/>
                <a:cs typeface="Open Sans Light"/>
                <a:sym typeface="Open Sans Light"/>
              </a:defRPr>
            </a:lvl2pPr>
            <a:lvl3pPr lvl="2" rtl="0" algn="l">
              <a:lnSpc>
                <a:spcPct val="100000"/>
              </a:lnSpc>
              <a:spcBef>
                <a:spcPts val="0"/>
              </a:spcBef>
              <a:spcAft>
                <a:spcPts val="0"/>
              </a:spcAft>
              <a:buSzPts val="1400"/>
              <a:buNone/>
              <a:defRPr>
                <a:solidFill>
                  <a:schemeClr val="dk2"/>
                </a:solidFill>
                <a:latin typeface="Open Sans Light"/>
                <a:ea typeface="Open Sans Light"/>
                <a:cs typeface="Open Sans Light"/>
                <a:sym typeface="Open Sans Light"/>
              </a:defRPr>
            </a:lvl3pPr>
            <a:lvl4pPr lvl="3" rtl="0" algn="l">
              <a:lnSpc>
                <a:spcPct val="100000"/>
              </a:lnSpc>
              <a:spcBef>
                <a:spcPts val="0"/>
              </a:spcBef>
              <a:spcAft>
                <a:spcPts val="0"/>
              </a:spcAft>
              <a:buSzPts val="1400"/>
              <a:buNone/>
              <a:defRPr>
                <a:solidFill>
                  <a:schemeClr val="dk2"/>
                </a:solidFill>
                <a:latin typeface="Open Sans Light"/>
                <a:ea typeface="Open Sans Light"/>
                <a:cs typeface="Open Sans Light"/>
                <a:sym typeface="Open Sans Light"/>
              </a:defRPr>
            </a:lvl4pPr>
            <a:lvl5pPr lvl="4" rtl="0" algn="l">
              <a:lnSpc>
                <a:spcPct val="100000"/>
              </a:lnSpc>
              <a:spcBef>
                <a:spcPts val="0"/>
              </a:spcBef>
              <a:spcAft>
                <a:spcPts val="0"/>
              </a:spcAft>
              <a:buSzPts val="1400"/>
              <a:buNone/>
              <a:defRPr>
                <a:solidFill>
                  <a:schemeClr val="dk2"/>
                </a:solidFill>
                <a:latin typeface="Open Sans Light"/>
                <a:ea typeface="Open Sans Light"/>
                <a:cs typeface="Open Sans Light"/>
                <a:sym typeface="Open Sans Light"/>
              </a:defRPr>
            </a:lvl5pPr>
            <a:lvl6pPr lvl="5" rtl="0" algn="l">
              <a:lnSpc>
                <a:spcPct val="100000"/>
              </a:lnSpc>
              <a:spcBef>
                <a:spcPts val="0"/>
              </a:spcBef>
              <a:spcAft>
                <a:spcPts val="0"/>
              </a:spcAft>
              <a:buSzPts val="1400"/>
              <a:buNone/>
              <a:defRPr>
                <a:solidFill>
                  <a:schemeClr val="dk2"/>
                </a:solidFill>
                <a:latin typeface="Open Sans Light"/>
                <a:ea typeface="Open Sans Light"/>
                <a:cs typeface="Open Sans Light"/>
                <a:sym typeface="Open Sans Light"/>
              </a:defRPr>
            </a:lvl6pPr>
            <a:lvl7pPr lvl="6" rtl="0" algn="l">
              <a:lnSpc>
                <a:spcPct val="100000"/>
              </a:lnSpc>
              <a:spcBef>
                <a:spcPts val="0"/>
              </a:spcBef>
              <a:spcAft>
                <a:spcPts val="0"/>
              </a:spcAft>
              <a:buSzPts val="1400"/>
              <a:buNone/>
              <a:defRPr>
                <a:solidFill>
                  <a:schemeClr val="dk2"/>
                </a:solidFill>
                <a:latin typeface="Open Sans Light"/>
                <a:ea typeface="Open Sans Light"/>
                <a:cs typeface="Open Sans Light"/>
                <a:sym typeface="Open Sans Light"/>
              </a:defRPr>
            </a:lvl7pPr>
            <a:lvl8pPr lvl="7" rtl="0" algn="l">
              <a:lnSpc>
                <a:spcPct val="100000"/>
              </a:lnSpc>
              <a:spcBef>
                <a:spcPts val="0"/>
              </a:spcBef>
              <a:spcAft>
                <a:spcPts val="0"/>
              </a:spcAft>
              <a:buSzPts val="1400"/>
              <a:buNone/>
              <a:defRPr>
                <a:solidFill>
                  <a:schemeClr val="dk2"/>
                </a:solidFill>
                <a:latin typeface="Open Sans Light"/>
                <a:ea typeface="Open Sans Light"/>
                <a:cs typeface="Open Sans Light"/>
                <a:sym typeface="Open Sans Light"/>
              </a:defRPr>
            </a:lvl8pPr>
            <a:lvl9pPr lvl="8" rtl="0" algn="l">
              <a:lnSpc>
                <a:spcPct val="100000"/>
              </a:lnSpc>
              <a:spcBef>
                <a:spcPts val="0"/>
              </a:spcBef>
              <a:spcAft>
                <a:spcPts val="0"/>
              </a:spcAft>
              <a:buSzPts val="1400"/>
              <a:buNone/>
              <a:defRPr>
                <a:solidFill>
                  <a:schemeClr val="dk2"/>
                </a:solidFill>
                <a:latin typeface="Open Sans Light"/>
                <a:ea typeface="Open Sans Light"/>
                <a:cs typeface="Open Sans Light"/>
                <a:sym typeface="Open Sans Ligh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Claim minimal">
  <p:cSld name="CUSTOM_4_1_1">
    <p:bg>
      <p:bgPr>
        <a:solidFill>
          <a:schemeClr val="lt1"/>
        </a:solidFill>
      </p:bgPr>
    </p:bg>
    <p:spTree>
      <p:nvGrpSpPr>
        <p:cNvPr id="73" name="Shape 73"/>
        <p:cNvGrpSpPr/>
        <p:nvPr/>
      </p:nvGrpSpPr>
      <p:grpSpPr>
        <a:xfrm>
          <a:off x="0" y="0"/>
          <a:ext cx="0" cy="0"/>
          <a:chOff x="0" y="0"/>
          <a:chExt cx="0" cy="0"/>
        </a:xfrm>
      </p:grpSpPr>
      <p:sp>
        <p:nvSpPr>
          <p:cNvPr id="74" name="Google Shape;74;p23"/>
          <p:cNvSpPr txBox="1"/>
          <p:nvPr>
            <p:ph type="title"/>
          </p:nvPr>
        </p:nvSpPr>
        <p:spPr>
          <a:xfrm>
            <a:off x="452625" y="1896600"/>
            <a:ext cx="8238900" cy="1350300"/>
          </a:xfrm>
          <a:prstGeom prst="rect">
            <a:avLst/>
          </a:prstGeom>
          <a:noFill/>
          <a:ln>
            <a:noFill/>
          </a:ln>
        </p:spPr>
        <p:txBody>
          <a:bodyPr anchorCtr="0" anchor="ctr" bIns="91425" lIns="91425" spcFirstLastPara="1" rIns="91425" wrap="square" tIns="91425">
            <a:noAutofit/>
          </a:bodyPr>
          <a:lstStyle>
            <a:lvl1pPr lvl="0" rtl="0" algn="ctr">
              <a:lnSpc>
                <a:spcPct val="115000"/>
              </a:lnSpc>
              <a:spcBef>
                <a:spcPts val="0"/>
              </a:spcBef>
              <a:spcAft>
                <a:spcPts val="0"/>
              </a:spcAft>
              <a:buSzPts val="1400"/>
              <a:buNone/>
              <a:defRPr sz="2400">
                <a:solidFill>
                  <a:schemeClr val="dk2"/>
                </a:solidFill>
                <a:latin typeface="Open Sans"/>
                <a:ea typeface="Open Sans"/>
                <a:cs typeface="Open Sans"/>
                <a:sym typeface="Open Sans"/>
              </a:defRPr>
            </a:lvl1pPr>
            <a:lvl2pPr lvl="1" rtl="0" algn="l">
              <a:lnSpc>
                <a:spcPct val="100000"/>
              </a:lnSpc>
              <a:spcBef>
                <a:spcPts val="0"/>
              </a:spcBef>
              <a:spcAft>
                <a:spcPts val="0"/>
              </a:spcAft>
              <a:buSzPts val="1400"/>
              <a:buNone/>
              <a:defRPr>
                <a:solidFill>
                  <a:schemeClr val="dk2"/>
                </a:solidFill>
                <a:latin typeface="Open Sans Light"/>
                <a:ea typeface="Open Sans Light"/>
                <a:cs typeface="Open Sans Light"/>
                <a:sym typeface="Open Sans Light"/>
              </a:defRPr>
            </a:lvl2pPr>
            <a:lvl3pPr lvl="2" rtl="0" algn="l">
              <a:lnSpc>
                <a:spcPct val="100000"/>
              </a:lnSpc>
              <a:spcBef>
                <a:spcPts val="0"/>
              </a:spcBef>
              <a:spcAft>
                <a:spcPts val="0"/>
              </a:spcAft>
              <a:buSzPts val="1400"/>
              <a:buNone/>
              <a:defRPr>
                <a:solidFill>
                  <a:schemeClr val="dk2"/>
                </a:solidFill>
                <a:latin typeface="Open Sans Light"/>
                <a:ea typeface="Open Sans Light"/>
                <a:cs typeface="Open Sans Light"/>
                <a:sym typeface="Open Sans Light"/>
              </a:defRPr>
            </a:lvl3pPr>
            <a:lvl4pPr lvl="3" rtl="0" algn="l">
              <a:lnSpc>
                <a:spcPct val="100000"/>
              </a:lnSpc>
              <a:spcBef>
                <a:spcPts val="0"/>
              </a:spcBef>
              <a:spcAft>
                <a:spcPts val="0"/>
              </a:spcAft>
              <a:buSzPts val="1400"/>
              <a:buNone/>
              <a:defRPr>
                <a:solidFill>
                  <a:schemeClr val="dk2"/>
                </a:solidFill>
                <a:latin typeface="Open Sans Light"/>
                <a:ea typeface="Open Sans Light"/>
                <a:cs typeface="Open Sans Light"/>
                <a:sym typeface="Open Sans Light"/>
              </a:defRPr>
            </a:lvl4pPr>
            <a:lvl5pPr lvl="4" rtl="0" algn="l">
              <a:lnSpc>
                <a:spcPct val="100000"/>
              </a:lnSpc>
              <a:spcBef>
                <a:spcPts val="0"/>
              </a:spcBef>
              <a:spcAft>
                <a:spcPts val="0"/>
              </a:spcAft>
              <a:buSzPts val="1400"/>
              <a:buNone/>
              <a:defRPr>
                <a:solidFill>
                  <a:schemeClr val="dk2"/>
                </a:solidFill>
                <a:latin typeface="Open Sans Light"/>
                <a:ea typeface="Open Sans Light"/>
                <a:cs typeface="Open Sans Light"/>
                <a:sym typeface="Open Sans Light"/>
              </a:defRPr>
            </a:lvl5pPr>
            <a:lvl6pPr lvl="5" rtl="0" algn="l">
              <a:lnSpc>
                <a:spcPct val="100000"/>
              </a:lnSpc>
              <a:spcBef>
                <a:spcPts val="0"/>
              </a:spcBef>
              <a:spcAft>
                <a:spcPts val="0"/>
              </a:spcAft>
              <a:buSzPts val="1400"/>
              <a:buNone/>
              <a:defRPr>
                <a:solidFill>
                  <a:schemeClr val="dk2"/>
                </a:solidFill>
                <a:latin typeface="Open Sans Light"/>
                <a:ea typeface="Open Sans Light"/>
                <a:cs typeface="Open Sans Light"/>
                <a:sym typeface="Open Sans Light"/>
              </a:defRPr>
            </a:lvl6pPr>
            <a:lvl7pPr lvl="6" rtl="0" algn="l">
              <a:lnSpc>
                <a:spcPct val="100000"/>
              </a:lnSpc>
              <a:spcBef>
                <a:spcPts val="0"/>
              </a:spcBef>
              <a:spcAft>
                <a:spcPts val="0"/>
              </a:spcAft>
              <a:buSzPts val="1400"/>
              <a:buNone/>
              <a:defRPr>
                <a:solidFill>
                  <a:schemeClr val="dk2"/>
                </a:solidFill>
                <a:latin typeface="Open Sans Light"/>
                <a:ea typeface="Open Sans Light"/>
                <a:cs typeface="Open Sans Light"/>
                <a:sym typeface="Open Sans Light"/>
              </a:defRPr>
            </a:lvl7pPr>
            <a:lvl8pPr lvl="7" rtl="0" algn="l">
              <a:lnSpc>
                <a:spcPct val="100000"/>
              </a:lnSpc>
              <a:spcBef>
                <a:spcPts val="0"/>
              </a:spcBef>
              <a:spcAft>
                <a:spcPts val="0"/>
              </a:spcAft>
              <a:buSzPts val="1400"/>
              <a:buNone/>
              <a:defRPr>
                <a:solidFill>
                  <a:schemeClr val="dk2"/>
                </a:solidFill>
                <a:latin typeface="Open Sans Light"/>
                <a:ea typeface="Open Sans Light"/>
                <a:cs typeface="Open Sans Light"/>
                <a:sym typeface="Open Sans Light"/>
              </a:defRPr>
            </a:lvl8pPr>
            <a:lvl9pPr lvl="8" rtl="0" algn="l">
              <a:lnSpc>
                <a:spcPct val="100000"/>
              </a:lnSpc>
              <a:spcBef>
                <a:spcPts val="0"/>
              </a:spcBef>
              <a:spcAft>
                <a:spcPts val="0"/>
              </a:spcAft>
              <a:buSzPts val="1400"/>
              <a:buNone/>
              <a:defRPr>
                <a:solidFill>
                  <a:schemeClr val="dk2"/>
                </a:solidFill>
                <a:latin typeface="Open Sans Light"/>
                <a:ea typeface="Open Sans Light"/>
                <a:cs typeface="Open Sans Light"/>
                <a:sym typeface="Open Sans Ligh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laim - gradient foto">
  <p:cSld name="OBJECT_2_1_1_1">
    <p:bg>
      <p:bgPr>
        <a:blipFill>
          <a:blip r:embed="rId2">
            <a:alphaModFix/>
          </a:blip>
          <a:stretch>
            <a:fillRect/>
          </a:stretch>
        </a:blipFill>
      </p:bgPr>
    </p:bg>
    <p:spTree>
      <p:nvGrpSpPr>
        <p:cNvPr id="75" name="Shape 75"/>
        <p:cNvGrpSpPr/>
        <p:nvPr/>
      </p:nvGrpSpPr>
      <p:grpSpPr>
        <a:xfrm>
          <a:off x="0" y="0"/>
          <a:ext cx="0" cy="0"/>
          <a:chOff x="0" y="0"/>
          <a:chExt cx="0" cy="0"/>
        </a:xfrm>
      </p:grpSpPr>
      <p:sp>
        <p:nvSpPr>
          <p:cNvPr id="76" name="Google Shape;76;p24"/>
          <p:cNvSpPr txBox="1"/>
          <p:nvPr>
            <p:ph idx="12" type="sldNum"/>
          </p:nvPr>
        </p:nvSpPr>
        <p:spPr>
          <a:xfrm>
            <a:off x="5627995" y="4541088"/>
            <a:ext cx="21270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77" name="Google Shape;77;p24"/>
          <p:cNvSpPr txBox="1"/>
          <p:nvPr>
            <p:ph type="title"/>
          </p:nvPr>
        </p:nvSpPr>
        <p:spPr>
          <a:xfrm>
            <a:off x="452625" y="2571750"/>
            <a:ext cx="8238900" cy="1350300"/>
          </a:xfrm>
          <a:prstGeom prst="rect">
            <a:avLst/>
          </a:prstGeom>
          <a:noFill/>
          <a:ln>
            <a:noFill/>
          </a:ln>
        </p:spPr>
        <p:txBody>
          <a:bodyPr anchorCtr="0" anchor="b" bIns="91425" lIns="91425" spcFirstLastPara="1" rIns="91425" wrap="square" tIns="91425">
            <a:noAutofit/>
          </a:bodyPr>
          <a:lstStyle>
            <a:lvl1pPr lvl="0" rtl="0" algn="l">
              <a:lnSpc>
                <a:spcPct val="115000"/>
              </a:lnSpc>
              <a:spcBef>
                <a:spcPts val="0"/>
              </a:spcBef>
              <a:spcAft>
                <a:spcPts val="0"/>
              </a:spcAft>
              <a:buSzPts val="1400"/>
              <a:buNone/>
              <a:defRPr sz="2400">
                <a:solidFill>
                  <a:schemeClr val="lt1"/>
                </a:solidFill>
                <a:latin typeface="Open Sans"/>
                <a:ea typeface="Open Sans"/>
                <a:cs typeface="Open Sans"/>
                <a:sym typeface="Open Sans"/>
              </a:defRPr>
            </a:lvl1pPr>
            <a:lvl2pPr lvl="1" rtl="0" algn="l">
              <a:lnSpc>
                <a:spcPct val="100000"/>
              </a:lnSpc>
              <a:spcBef>
                <a:spcPts val="0"/>
              </a:spcBef>
              <a:spcAft>
                <a:spcPts val="0"/>
              </a:spcAft>
              <a:buSzPts val="1400"/>
              <a:buNone/>
              <a:defRPr>
                <a:latin typeface="Open Sans Light"/>
                <a:ea typeface="Open Sans Light"/>
                <a:cs typeface="Open Sans Light"/>
                <a:sym typeface="Open Sans Light"/>
              </a:defRPr>
            </a:lvl2pPr>
            <a:lvl3pPr lvl="2" rtl="0" algn="l">
              <a:lnSpc>
                <a:spcPct val="100000"/>
              </a:lnSpc>
              <a:spcBef>
                <a:spcPts val="0"/>
              </a:spcBef>
              <a:spcAft>
                <a:spcPts val="0"/>
              </a:spcAft>
              <a:buSzPts val="1400"/>
              <a:buNone/>
              <a:defRPr>
                <a:latin typeface="Open Sans Light"/>
                <a:ea typeface="Open Sans Light"/>
                <a:cs typeface="Open Sans Light"/>
                <a:sym typeface="Open Sans Light"/>
              </a:defRPr>
            </a:lvl3pPr>
            <a:lvl4pPr lvl="3" rtl="0" algn="l">
              <a:lnSpc>
                <a:spcPct val="100000"/>
              </a:lnSpc>
              <a:spcBef>
                <a:spcPts val="0"/>
              </a:spcBef>
              <a:spcAft>
                <a:spcPts val="0"/>
              </a:spcAft>
              <a:buSzPts val="1400"/>
              <a:buNone/>
              <a:defRPr>
                <a:latin typeface="Open Sans Light"/>
                <a:ea typeface="Open Sans Light"/>
                <a:cs typeface="Open Sans Light"/>
                <a:sym typeface="Open Sans Light"/>
              </a:defRPr>
            </a:lvl4pPr>
            <a:lvl5pPr lvl="4" rtl="0" algn="l">
              <a:lnSpc>
                <a:spcPct val="100000"/>
              </a:lnSpc>
              <a:spcBef>
                <a:spcPts val="0"/>
              </a:spcBef>
              <a:spcAft>
                <a:spcPts val="0"/>
              </a:spcAft>
              <a:buSzPts val="1400"/>
              <a:buNone/>
              <a:defRPr>
                <a:latin typeface="Open Sans Light"/>
                <a:ea typeface="Open Sans Light"/>
                <a:cs typeface="Open Sans Light"/>
                <a:sym typeface="Open Sans Light"/>
              </a:defRPr>
            </a:lvl5pPr>
            <a:lvl6pPr lvl="5" rtl="0" algn="l">
              <a:lnSpc>
                <a:spcPct val="100000"/>
              </a:lnSpc>
              <a:spcBef>
                <a:spcPts val="0"/>
              </a:spcBef>
              <a:spcAft>
                <a:spcPts val="0"/>
              </a:spcAft>
              <a:buSzPts val="1400"/>
              <a:buNone/>
              <a:defRPr>
                <a:latin typeface="Open Sans Light"/>
                <a:ea typeface="Open Sans Light"/>
                <a:cs typeface="Open Sans Light"/>
                <a:sym typeface="Open Sans Light"/>
              </a:defRPr>
            </a:lvl6pPr>
            <a:lvl7pPr lvl="6" rtl="0" algn="l">
              <a:lnSpc>
                <a:spcPct val="100000"/>
              </a:lnSpc>
              <a:spcBef>
                <a:spcPts val="0"/>
              </a:spcBef>
              <a:spcAft>
                <a:spcPts val="0"/>
              </a:spcAft>
              <a:buSzPts val="1400"/>
              <a:buNone/>
              <a:defRPr>
                <a:latin typeface="Open Sans Light"/>
                <a:ea typeface="Open Sans Light"/>
                <a:cs typeface="Open Sans Light"/>
                <a:sym typeface="Open Sans Light"/>
              </a:defRPr>
            </a:lvl7pPr>
            <a:lvl8pPr lvl="7" rtl="0" algn="l">
              <a:lnSpc>
                <a:spcPct val="100000"/>
              </a:lnSpc>
              <a:spcBef>
                <a:spcPts val="0"/>
              </a:spcBef>
              <a:spcAft>
                <a:spcPts val="0"/>
              </a:spcAft>
              <a:buSzPts val="1400"/>
              <a:buNone/>
              <a:defRPr>
                <a:latin typeface="Open Sans Light"/>
                <a:ea typeface="Open Sans Light"/>
                <a:cs typeface="Open Sans Light"/>
                <a:sym typeface="Open Sans Light"/>
              </a:defRPr>
            </a:lvl8pPr>
            <a:lvl9pPr lvl="8" rtl="0" algn="l">
              <a:lnSpc>
                <a:spcPct val="100000"/>
              </a:lnSpc>
              <a:spcBef>
                <a:spcPts val="0"/>
              </a:spcBef>
              <a:spcAft>
                <a:spcPts val="0"/>
              </a:spcAft>
              <a:buSzPts val="1400"/>
              <a:buNone/>
              <a:defRPr>
                <a:latin typeface="Open Sans Light"/>
                <a:ea typeface="Open Sans Light"/>
                <a:cs typeface="Open Sans Light"/>
                <a:sym typeface="Open Sans Light"/>
              </a:defRPr>
            </a:lvl9pPr>
          </a:lstStyle>
          <a:p/>
        </p:txBody>
      </p:sp>
    </p:spTree>
  </p:cSld>
  <p:clrMapOvr>
    <a:masterClrMapping/>
  </p:clrMapOvr>
  <p:extLst>
    <p:ext uri="{DCECCB84-F9BA-43D5-87BE-67443E8EF086}">
      <p15:sldGuideLst>
        <p15:guide id="1" orient="horz" pos="1644">
          <p15:clr>
            <a:srgbClr val="FA7B17"/>
          </p15:clr>
        </p15:guide>
        <p15:guide id="2" pos="2880">
          <p15:clr>
            <a:srgbClr val="FA7B17"/>
          </p15:clr>
        </p15:guide>
        <p15:guide id="3" pos="2721">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laim - gradient vlastní foto">
  <p:cSld name="OBJECT_2_1_1_1_1">
    <p:bg>
      <p:bgPr>
        <a:blipFill>
          <a:blip r:embed="rId2">
            <a:alphaModFix/>
          </a:blip>
          <a:stretch>
            <a:fillRect/>
          </a:stretch>
        </a:blipFill>
      </p:bgPr>
    </p:bg>
    <p:spTree>
      <p:nvGrpSpPr>
        <p:cNvPr id="78" name="Shape 78"/>
        <p:cNvGrpSpPr/>
        <p:nvPr/>
      </p:nvGrpSpPr>
      <p:grpSpPr>
        <a:xfrm>
          <a:off x="0" y="0"/>
          <a:ext cx="0" cy="0"/>
          <a:chOff x="0" y="0"/>
          <a:chExt cx="0" cy="0"/>
        </a:xfrm>
      </p:grpSpPr>
      <p:sp>
        <p:nvSpPr>
          <p:cNvPr id="79" name="Google Shape;79;p25"/>
          <p:cNvSpPr txBox="1"/>
          <p:nvPr>
            <p:ph idx="12" type="sldNum"/>
          </p:nvPr>
        </p:nvSpPr>
        <p:spPr>
          <a:xfrm>
            <a:off x="5627995" y="4541088"/>
            <a:ext cx="21270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80" name="Google Shape;80;p25"/>
          <p:cNvSpPr txBox="1"/>
          <p:nvPr>
            <p:ph type="title"/>
          </p:nvPr>
        </p:nvSpPr>
        <p:spPr>
          <a:xfrm>
            <a:off x="452625" y="2571750"/>
            <a:ext cx="8238900" cy="1350300"/>
          </a:xfrm>
          <a:prstGeom prst="rect">
            <a:avLst/>
          </a:prstGeom>
          <a:noFill/>
          <a:ln>
            <a:noFill/>
          </a:ln>
        </p:spPr>
        <p:txBody>
          <a:bodyPr anchorCtr="0" anchor="b" bIns="91425" lIns="91425" spcFirstLastPara="1" rIns="91425" wrap="square" tIns="91425">
            <a:noAutofit/>
          </a:bodyPr>
          <a:lstStyle>
            <a:lvl1pPr lvl="0" rtl="0" algn="l">
              <a:lnSpc>
                <a:spcPct val="115000"/>
              </a:lnSpc>
              <a:spcBef>
                <a:spcPts val="0"/>
              </a:spcBef>
              <a:spcAft>
                <a:spcPts val="0"/>
              </a:spcAft>
              <a:buSzPts val="1400"/>
              <a:buNone/>
              <a:defRPr sz="2400">
                <a:solidFill>
                  <a:schemeClr val="lt1"/>
                </a:solidFill>
                <a:latin typeface="Open Sans"/>
                <a:ea typeface="Open Sans"/>
                <a:cs typeface="Open Sans"/>
                <a:sym typeface="Open Sans"/>
              </a:defRPr>
            </a:lvl1pPr>
            <a:lvl2pPr lvl="1" rtl="0" algn="l">
              <a:lnSpc>
                <a:spcPct val="100000"/>
              </a:lnSpc>
              <a:spcBef>
                <a:spcPts val="0"/>
              </a:spcBef>
              <a:spcAft>
                <a:spcPts val="0"/>
              </a:spcAft>
              <a:buSzPts val="1400"/>
              <a:buNone/>
              <a:defRPr>
                <a:latin typeface="Open Sans Light"/>
                <a:ea typeface="Open Sans Light"/>
                <a:cs typeface="Open Sans Light"/>
                <a:sym typeface="Open Sans Light"/>
              </a:defRPr>
            </a:lvl2pPr>
            <a:lvl3pPr lvl="2" rtl="0" algn="l">
              <a:lnSpc>
                <a:spcPct val="100000"/>
              </a:lnSpc>
              <a:spcBef>
                <a:spcPts val="0"/>
              </a:spcBef>
              <a:spcAft>
                <a:spcPts val="0"/>
              </a:spcAft>
              <a:buSzPts val="1400"/>
              <a:buNone/>
              <a:defRPr>
                <a:latin typeface="Open Sans Light"/>
                <a:ea typeface="Open Sans Light"/>
                <a:cs typeface="Open Sans Light"/>
                <a:sym typeface="Open Sans Light"/>
              </a:defRPr>
            </a:lvl3pPr>
            <a:lvl4pPr lvl="3" rtl="0" algn="l">
              <a:lnSpc>
                <a:spcPct val="100000"/>
              </a:lnSpc>
              <a:spcBef>
                <a:spcPts val="0"/>
              </a:spcBef>
              <a:spcAft>
                <a:spcPts val="0"/>
              </a:spcAft>
              <a:buSzPts val="1400"/>
              <a:buNone/>
              <a:defRPr>
                <a:latin typeface="Open Sans Light"/>
                <a:ea typeface="Open Sans Light"/>
                <a:cs typeface="Open Sans Light"/>
                <a:sym typeface="Open Sans Light"/>
              </a:defRPr>
            </a:lvl4pPr>
            <a:lvl5pPr lvl="4" rtl="0" algn="l">
              <a:lnSpc>
                <a:spcPct val="100000"/>
              </a:lnSpc>
              <a:spcBef>
                <a:spcPts val="0"/>
              </a:spcBef>
              <a:spcAft>
                <a:spcPts val="0"/>
              </a:spcAft>
              <a:buSzPts val="1400"/>
              <a:buNone/>
              <a:defRPr>
                <a:latin typeface="Open Sans Light"/>
                <a:ea typeface="Open Sans Light"/>
                <a:cs typeface="Open Sans Light"/>
                <a:sym typeface="Open Sans Light"/>
              </a:defRPr>
            </a:lvl5pPr>
            <a:lvl6pPr lvl="5" rtl="0" algn="l">
              <a:lnSpc>
                <a:spcPct val="100000"/>
              </a:lnSpc>
              <a:spcBef>
                <a:spcPts val="0"/>
              </a:spcBef>
              <a:spcAft>
                <a:spcPts val="0"/>
              </a:spcAft>
              <a:buSzPts val="1400"/>
              <a:buNone/>
              <a:defRPr>
                <a:latin typeface="Open Sans Light"/>
                <a:ea typeface="Open Sans Light"/>
                <a:cs typeface="Open Sans Light"/>
                <a:sym typeface="Open Sans Light"/>
              </a:defRPr>
            </a:lvl6pPr>
            <a:lvl7pPr lvl="6" rtl="0" algn="l">
              <a:lnSpc>
                <a:spcPct val="100000"/>
              </a:lnSpc>
              <a:spcBef>
                <a:spcPts val="0"/>
              </a:spcBef>
              <a:spcAft>
                <a:spcPts val="0"/>
              </a:spcAft>
              <a:buSzPts val="1400"/>
              <a:buNone/>
              <a:defRPr>
                <a:latin typeface="Open Sans Light"/>
                <a:ea typeface="Open Sans Light"/>
                <a:cs typeface="Open Sans Light"/>
                <a:sym typeface="Open Sans Light"/>
              </a:defRPr>
            </a:lvl7pPr>
            <a:lvl8pPr lvl="7" rtl="0" algn="l">
              <a:lnSpc>
                <a:spcPct val="100000"/>
              </a:lnSpc>
              <a:spcBef>
                <a:spcPts val="0"/>
              </a:spcBef>
              <a:spcAft>
                <a:spcPts val="0"/>
              </a:spcAft>
              <a:buSzPts val="1400"/>
              <a:buNone/>
              <a:defRPr>
                <a:latin typeface="Open Sans Light"/>
                <a:ea typeface="Open Sans Light"/>
                <a:cs typeface="Open Sans Light"/>
                <a:sym typeface="Open Sans Light"/>
              </a:defRPr>
            </a:lvl8pPr>
            <a:lvl9pPr lvl="8" rtl="0" algn="l">
              <a:lnSpc>
                <a:spcPct val="100000"/>
              </a:lnSpc>
              <a:spcBef>
                <a:spcPts val="0"/>
              </a:spcBef>
              <a:spcAft>
                <a:spcPts val="0"/>
              </a:spcAft>
              <a:buSzPts val="1400"/>
              <a:buNone/>
              <a:defRPr>
                <a:latin typeface="Open Sans Light"/>
                <a:ea typeface="Open Sans Light"/>
                <a:cs typeface="Open Sans Light"/>
                <a:sym typeface="Open Sans Light"/>
              </a:defRPr>
            </a:lvl9pPr>
          </a:lstStyle>
          <a:p/>
        </p:txBody>
      </p:sp>
    </p:spTree>
  </p:cSld>
  <p:clrMapOvr>
    <a:masterClrMapping/>
  </p:clrMapOvr>
  <p:extLst>
    <p:ext uri="{DCECCB84-F9BA-43D5-87BE-67443E8EF086}">
      <p15:sldGuideLst>
        <p15:guide id="1" orient="horz" pos="1644">
          <p15:clr>
            <a:srgbClr val="FA7B17"/>
          </p15:clr>
        </p15:guide>
        <p15:guide id="2" pos="2880">
          <p15:clr>
            <a:srgbClr val="FA7B17"/>
          </p15:clr>
        </p15:guide>
        <p15:guide id="3" pos="2721">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Sekce s podnadpisem">
  <p:cSld name="CUSTOM_5">
    <p:bg>
      <p:bgPr>
        <a:solidFill>
          <a:schemeClr val="dk2"/>
        </a:solidFill>
      </p:bgPr>
    </p:bg>
    <p:spTree>
      <p:nvGrpSpPr>
        <p:cNvPr id="81" name="Shape 81"/>
        <p:cNvGrpSpPr/>
        <p:nvPr/>
      </p:nvGrpSpPr>
      <p:grpSpPr>
        <a:xfrm>
          <a:off x="0" y="0"/>
          <a:ext cx="0" cy="0"/>
          <a:chOff x="0" y="0"/>
          <a:chExt cx="0" cy="0"/>
        </a:xfrm>
      </p:grpSpPr>
      <p:sp>
        <p:nvSpPr>
          <p:cNvPr id="82" name="Google Shape;82;p26"/>
          <p:cNvSpPr txBox="1"/>
          <p:nvPr>
            <p:ph type="title"/>
          </p:nvPr>
        </p:nvSpPr>
        <p:spPr>
          <a:xfrm>
            <a:off x="467000" y="2571750"/>
            <a:ext cx="8238900" cy="639600"/>
          </a:xfrm>
          <a:prstGeom prst="rect">
            <a:avLst/>
          </a:prstGeom>
          <a:noFill/>
          <a:ln>
            <a:noFill/>
          </a:ln>
        </p:spPr>
        <p:txBody>
          <a:bodyPr anchorCtr="0" anchor="b" bIns="91425" lIns="91425" spcFirstLastPara="1" rIns="91425" wrap="square" tIns="91425">
            <a:noAutofit/>
          </a:bodyPr>
          <a:lstStyle>
            <a:lvl1pPr lvl="0" rtl="0" algn="l">
              <a:lnSpc>
                <a:spcPct val="115000"/>
              </a:lnSpc>
              <a:spcBef>
                <a:spcPts val="0"/>
              </a:spcBef>
              <a:spcAft>
                <a:spcPts val="0"/>
              </a:spcAft>
              <a:buSzPts val="1400"/>
              <a:buNone/>
              <a:defRPr sz="2400">
                <a:solidFill>
                  <a:schemeClr val="lt1"/>
                </a:solidFill>
                <a:latin typeface="Open Sans"/>
                <a:ea typeface="Open Sans"/>
                <a:cs typeface="Open Sans"/>
                <a:sym typeface="Open Sans"/>
              </a:defRPr>
            </a:lvl1pPr>
            <a:lvl2pPr lvl="1" rtl="0" algn="l">
              <a:lnSpc>
                <a:spcPct val="100000"/>
              </a:lnSpc>
              <a:spcBef>
                <a:spcPts val="0"/>
              </a:spcBef>
              <a:spcAft>
                <a:spcPts val="0"/>
              </a:spcAft>
              <a:buSzPts val="1400"/>
              <a:buNone/>
              <a:defRPr>
                <a:latin typeface="Open Sans Light"/>
                <a:ea typeface="Open Sans Light"/>
                <a:cs typeface="Open Sans Light"/>
                <a:sym typeface="Open Sans Light"/>
              </a:defRPr>
            </a:lvl2pPr>
            <a:lvl3pPr lvl="2" rtl="0" algn="l">
              <a:lnSpc>
                <a:spcPct val="100000"/>
              </a:lnSpc>
              <a:spcBef>
                <a:spcPts val="0"/>
              </a:spcBef>
              <a:spcAft>
                <a:spcPts val="0"/>
              </a:spcAft>
              <a:buSzPts val="1400"/>
              <a:buNone/>
              <a:defRPr>
                <a:latin typeface="Open Sans Light"/>
                <a:ea typeface="Open Sans Light"/>
                <a:cs typeface="Open Sans Light"/>
                <a:sym typeface="Open Sans Light"/>
              </a:defRPr>
            </a:lvl3pPr>
            <a:lvl4pPr lvl="3" rtl="0" algn="l">
              <a:lnSpc>
                <a:spcPct val="100000"/>
              </a:lnSpc>
              <a:spcBef>
                <a:spcPts val="0"/>
              </a:spcBef>
              <a:spcAft>
                <a:spcPts val="0"/>
              </a:spcAft>
              <a:buSzPts val="1400"/>
              <a:buNone/>
              <a:defRPr>
                <a:latin typeface="Open Sans Light"/>
                <a:ea typeface="Open Sans Light"/>
                <a:cs typeface="Open Sans Light"/>
                <a:sym typeface="Open Sans Light"/>
              </a:defRPr>
            </a:lvl4pPr>
            <a:lvl5pPr lvl="4" rtl="0" algn="l">
              <a:lnSpc>
                <a:spcPct val="100000"/>
              </a:lnSpc>
              <a:spcBef>
                <a:spcPts val="0"/>
              </a:spcBef>
              <a:spcAft>
                <a:spcPts val="0"/>
              </a:spcAft>
              <a:buSzPts val="1400"/>
              <a:buNone/>
              <a:defRPr>
                <a:latin typeface="Open Sans Light"/>
                <a:ea typeface="Open Sans Light"/>
                <a:cs typeface="Open Sans Light"/>
                <a:sym typeface="Open Sans Light"/>
              </a:defRPr>
            </a:lvl5pPr>
            <a:lvl6pPr lvl="5" rtl="0" algn="l">
              <a:lnSpc>
                <a:spcPct val="100000"/>
              </a:lnSpc>
              <a:spcBef>
                <a:spcPts val="0"/>
              </a:spcBef>
              <a:spcAft>
                <a:spcPts val="0"/>
              </a:spcAft>
              <a:buSzPts val="1400"/>
              <a:buNone/>
              <a:defRPr>
                <a:latin typeface="Open Sans Light"/>
                <a:ea typeface="Open Sans Light"/>
                <a:cs typeface="Open Sans Light"/>
                <a:sym typeface="Open Sans Light"/>
              </a:defRPr>
            </a:lvl6pPr>
            <a:lvl7pPr lvl="6" rtl="0" algn="l">
              <a:lnSpc>
                <a:spcPct val="100000"/>
              </a:lnSpc>
              <a:spcBef>
                <a:spcPts val="0"/>
              </a:spcBef>
              <a:spcAft>
                <a:spcPts val="0"/>
              </a:spcAft>
              <a:buSzPts val="1400"/>
              <a:buNone/>
              <a:defRPr>
                <a:latin typeface="Open Sans Light"/>
                <a:ea typeface="Open Sans Light"/>
                <a:cs typeface="Open Sans Light"/>
                <a:sym typeface="Open Sans Light"/>
              </a:defRPr>
            </a:lvl7pPr>
            <a:lvl8pPr lvl="7" rtl="0" algn="l">
              <a:lnSpc>
                <a:spcPct val="100000"/>
              </a:lnSpc>
              <a:spcBef>
                <a:spcPts val="0"/>
              </a:spcBef>
              <a:spcAft>
                <a:spcPts val="0"/>
              </a:spcAft>
              <a:buSzPts val="1400"/>
              <a:buNone/>
              <a:defRPr>
                <a:latin typeface="Open Sans Light"/>
                <a:ea typeface="Open Sans Light"/>
                <a:cs typeface="Open Sans Light"/>
                <a:sym typeface="Open Sans Light"/>
              </a:defRPr>
            </a:lvl8pPr>
            <a:lvl9pPr lvl="8" rtl="0" algn="l">
              <a:lnSpc>
                <a:spcPct val="100000"/>
              </a:lnSpc>
              <a:spcBef>
                <a:spcPts val="0"/>
              </a:spcBef>
              <a:spcAft>
                <a:spcPts val="0"/>
              </a:spcAft>
              <a:buSzPts val="1400"/>
              <a:buNone/>
              <a:defRPr>
                <a:latin typeface="Open Sans Light"/>
                <a:ea typeface="Open Sans Light"/>
                <a:cs typeface="Open Sans Light"/>
                <a:sym typeface="Open Sans Light"/>
              </a:defRPr>
            </a:lvl9pPr>
          </a:lstStyle>
          <a:p/>
        </p:txBody>
      </p:sp>
      <p:sp>
        <p:nvSpPr>
          <p:cNvPr id="83" name="Google Shape;83;p26"/>
          <p:cNvSpPr txBox="1"/>
          <p:nvPr>
            <p:ph idx="1" type="subTitle"/>
          </p:nvPr>
        </p:nvSpPr>
        <p:spPr>
          <a:xfrm>
            <a:off x="445225" y="3211350"/>
            <a:ext cx="8238900" cy="984300"/>
          </a:xfrm>
          <a:prstGeom prst="rect">
            <a:avLst/>
          </a:prstGeom>
          <a:noFill/>
          <a:ln>
            <a:noFill/>
          </a:ln>
        </p:spPr>
        <p:txBody>
          <a:bodyPr anchorCtr="0" anchor="t" bIns="91425" lIns="91425" spcFirstLastPara="1" rIns="91425" wrap="square" tIns="0">
            <a:noAutofit/>
          </a:bodyPr>
          <a:lstStyle>
            <a:lvl1pPr lvl="0" rtl="0" algn="l">
              <a:lnSpc>
                <a:spcPct val="100000"/>
              </a:lnSpc>
              <a:spcBef>
                <a:spcPts val="800"/>
              </a:spcBef>
              <a:spcAft>
                <a:spcPts val="0"/>
              </a:spcAft>
              <a:buSzPts val="2100"/>
              <a:buNone/>
              <a:defRPr sz="1800">
                <a:solidFill>
                  <a:schemeClr val="lt1"/>
                </a:solidFill>
              </a:defRPr>
            </a:lvl1pPr>
            <a:lvl2pPr lvl="1" rtl="0" algn="l">
              <a:lnSpc>
                <a:spcPct val="115000"/>
              </a:lnSpc>
              <a:spcBef>
                <a:spcPts val="800"/>
              </a:spcBef>
              <a:spcAft>
                <a:spcPts val="0"/>
              </a:spcAft>
              <a:buSzPts val="1800"/>
              <a:buNone/>
              <a:defRPr/>
            </a:lvl2pPr>
            <a:lvl3pPr lvl="2" rtl="0" algn="l">
              <a:lnSpc>
                <a:spcPct val="115000"/>
              </a:lnSpc>
              <a:spcBef>
                <a:spcPts val="800"/>
              </a:spcBef>
              <a:spcAft>
                <a:spcPts val="0"/>
              </a:spcAft>
              <a:buSzPts val="1500"/>
              <a:buNone/>
              <a:defRPr/>
            </a:lvl3pPr>
            <a:lvl4pPr lvl="3" rtl="0" algn="l">
              <a:lnSpc>
                <a:spcPct val="115000"/>
              </a:lnSpc>
              <a:spcBef>
                <a:spcPts val="800"/>
              </a:spcBef>
              <a:spcAft>
                <a:spcPts val="0"/>
              </a:spcAft>
              <a:buSzPts val="1400"/>
              <a:buNone/>
              <a:defRPr/>
            </a:lvl4pPr>
            <a:lvl5pPr lvl="4" rtl="0" algn="l">
              <a:lnSpc>
                <a:spcPct val="115000"/>
              </a:lnSpc>
              <a:spcBef>
                <a:spcPts val="800"/>
              </a:spcBef>
              <a:spcAft>
                <a:spcPts val="0"/>
              </a:spcAft>
              <a:buSzPts val="1200"/>
              <a:buNone/>
              <a:defRPr/>
            </a:lvl5pPr>
            <a:lvl6pPr lvl="5" rtl="0" algn="l">
              <a:lnSpc>
                <a:spcPct val="115000"/>
              </a:lnSpc>
              <a:spcBef>
                <a:spcPts val="800"/>
              </a:spcBef>
              <a:spcAft>
                <a:spcPts val="0"/>
              </a:spcAft>
              <a:buSzPts val="1200"/>
              <a:buNone/>
              <a:defRPr/>
            </a:lvl6pPr>
            <a:lvl7pPr lvl="6" rtl="0" algn="l">
              <a:lnSpc>
                <a:spcPct val="115000"/>
              </a:lnSpc>
              <a:spcBef>
                <a:spcPts val="800"/>
              </a:spcBef>
              <a:spcAft>
                <a:spcPts val="0"/>
              </a:spcAft>
              <a:buSzPts val="1200"/>
              <a:buNone/>
              <a:defRPr/>
            </a:lvl7pPr>
            <a:lvl8pPr lvl="7" rtl="0" algn="l">
              <a:lnSpc>
                <a:spcPct val="115000"/>
              </a:lnSpc>
              <a:spcBef>
                <a:spcPts val="800"/>
              </a:spcBef>
              <a:spcAft>
                <a:spcPts val="0"/>
              </a:spcAft>
              <a:buSzPts val="1200"/>
              <a:buNone/>
              <a:defRPr/>
            </a:lvl8pPr>
            <a:lvl9pPr lvl="8" rtl="0" algn="l">
              <a:lnSpc>
                <a:spcPct val="115000"/>
              </a:lnSpc>
              <a:spcBef>
                <a:spcPts val="800"/>
              </a:spcBef>
              <a:spcAft>
                <a:spcPts val="0"/>
              </a:spcAft>
              <a:buSzPts val="1200"/>
              <a:buNone/>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Medailonek">
  <p:cSld name="CUSTOM_6">
    <p:bg>
      <p:bgPr>
        <a:blipFill>
          <a:blip r:embed="rId2">
            <a:alphaModFix/>
          </a:blip>
          <a:stretch>
            <a:fillRect/>
          </a:stretch>
        </a:blipFill>
      </p:bgPr>
    </p:bg>
    <p:spTree>
      <p:nvGrpSpPr>
        <p:cNvPr id="84" name="Shape 84"/>
        <p:cNvGrpSpPr/>
        <p:nvPr/>
      </p:nvGrpSpPr>
      <p:grpSpPr>
        <a:xfrm>
          <a:off x="0" y="0"/>
          <a:ext cx="0" cy="0"/>
          <a:chOff x="0" y="0"/>
          <a:chExt cx="0" cy="0"/>
        </a:xfrm>
      </p:grpSpPr>
      <p:sp>
        <p:nvSpPr>
          <p:cNvPr id="85" name="Google Shape;85;p27" title="Nadpis"/>
          <p:cNvSpPr txBox="1"/>
          <p:nvPr>
            <p:ph type="title"/>
          </p:nvPr>
        </p:nvSpPr>
        <p:spPr>
          <a:xfrm>
            <a:off x="5021600" y="3328100"/>
            <a:ext cx="3669900" cy="452700"/>
          </a:xfrm>
          <a:prstGeom prst="rect">
            <a:avLst/>
          </a:prstGeom>
          <a:noFill/>
          <a:ln>
            <a:noFill/>
          </a:ln>
        </p:spPr>
        <p:txBody>
          <a:bodyPr anchorCtr="0" anchor="t" bIns="90000" lIns="0" spcFirstLastPara="1" rIns="91425" wrap="square" tIns="0">
            <a:noAutofit/>
          </a:bodyPr>
          <a:lstStyle>
            <a:lvl1pPr lvl="0" marR="0" rtl="0" algn="l">
              <a:lnSpc>
                <a:spcPct val="115000"/>
              </a:lnSpc>
              <a:spcBef>
                <a:spcPts val="0"/>
              </a:spcBef>
              <a:spcAft>
                <a:spcPts val="0"/>
              </a:spcAft>
              <a:buClr>
                <a:srgbClr val="2B3990"/>
              </a:buClr>
              <a:buSzPts val="1400"/>
              <a:buFont typeface="Open Sans"/>
              <a:buNone/>
              <a:defRPr i="0" sz="2400" u="none" cap="none" strike="noStrike">
                <a:solidFill>
                  <a:srgbClr val="2B3990"/>
                </a:solidFill>
                <a:latin typeface="Open Sans"/>
                <a:ea typeface="Open Sans"/>
                <a:cs typeface="Open Sans"/>
                <a:sym typeface="Open Sans"/>
              </a:defRPr>
            </a:lvl1pPr>
            <a:lvl2pPr lvl="1" rtl="0" algn="l">
              <a:lnSpc>
                <a:spcPct val="100000"/>
              </a:lnSpc>
              <a:spcBef>
                <a:spcPts val="0"/>
              </a:spcBef>
              <a:spcAft>
                <a:spcPts val="0"/>
              </a:spcAft>
              <a:buSzPts val="1400"/>
              <a:buFont typeface="Open Sans"/>
              <a:buNone/>
              <a:defRPr sz="1400">
                <a:latin typeface="Open Sans"/>
                <a:ea typeface="Open Sans"/>
                <a:cs typeface="Open Sans"/>
                <a:sym typeface="Open Sans"/>
              </a:defRPr>
            </a:lvl2pPr>
            <a:lvl3pPr lvl="2" rtl="0" algn="l">
              <a:lnSpc>
                <a:spcPct val="100000"/>
              </a:lnSpc>
              <a:spcBef>
                <a:spcPts val="0"/>
              </a:spcBef>
              <a:spcAft>
                <a:spcPts val="0"/>
              </a:spcAft>
              <a:buSzPts val="1400"/>
              <a:buFont typeface="Open Sans"/>
              <a:buNone/>
              <a:defRPr sz="1400">
                <a:latin typeface="Open Sans"/>
                <a:ea typeface="Open Sans"/>
                <a:cs typeface="Open Sans"/>
                <a:sym typeface="Open Sans"/>
              </a:defRPr>
            </a:lvl3pPr>
            <a:lvl4pPr lvl="3" rtl="0" algn="l">
              <a:lnSpc>
                <a:spcPct val="100000"/>
              </a:lnSpc>
              <a:spcBef>
                <a:spcPts val="0"/>
              </a:spcBef>
              <a:spcAft>
                <a:spcPts val="0"/>
              </a:spcAft>
              <a:buSzPts val="1400"/>
              <a:buFont typeface="Open Sans"/>
              <a:buNone/>
              <a:defRPr sz="1400">
                <a:latin typeface="Open Sans"/>
                <a:ea typeface="Open Sans"/>
                <a:cs typeface="Open Sans"/>
                <a:sym typeface="Open Sans"/>
              </a:defRPr>
            </a:lvl4pPr>
            <a:lvl5pPr lvl="4" rtl="0" algn="l">
              <a:lnSpc>
                <a:spcPct val="100000"/>
              </a:lnSpc>
              <a:spcBef>
                <a:spcPts val="0"/>
              </a:spcBef>
              <a:spcAft>
                <a:spcPts val="0"/>
              </a:spcAft>
              <a:buSzPts val="1400"/>
              <a:buFont typeface="Open Sans"/>
              <a:buNone/>
              <a:defRPr sz="1400">
                <a:latin typeface="Open Sans"/>
                <a:ea typeface="Open Sans"/>
                <a:cs typeface="Open Sans"/>
                <a:sym typeface="Open Sans"/>
              </a:defRPr>
            </a:lvl5pPr>
            <a:lvl6pPr lvl="5" rtl="0" algn="l">
              <a:lnSpc>
                <a:spcPct val="100000"/>
              </a:lnSpc>
              <a:spcBef>
                <a:spcPts val="0"/>
              </a:spcBef>
              <a:spcAft>
                <a:spcPts val="0"/>
              </a:spcAft>
              <a:buSzPts val="1400"/>
              <a:buFont typeface="Open Sans"/>
              <a:buNone/>
              <a:defRPr sz="1400">
                <a:latin typeface="Open Sans"/>
                <a:ea typeface="Open Sans"/>
                <a:cs typeface="Open Sans"/>
                <a:sym typeface="Open Sans"/>
              </a:defRPr>
            </a:lvl6pPr>
            <a:lvl7pPr lvl="6" rtl="0" algn="l">
              <a:lnSpc>
                <a:spcPct val="100000"/>
              </a:lnSpc>
              <a:spcBef>
                <a:spcPts val="0"/>
              </a:spcBef>
              <a:spcAft>
                <a:spcPts val="0"/>
              </a:spcAft>
              <a:buSzPts val="1400"/>
              <a:buFont typeface="Open Sans"/>
              <a:buNone/>
              <a:defRPr sz="1400">
                <a:latin typeface="Open Sans"/>
                <a:ea typeface="Open Sans"/>
                <a:cs typeface="Open Sans"/>
                <a:sym typeface="Open Sans"/>
              </a:defRPr>
            </a:lvl7pPr>
            <a:lvl8pPr lvl="7" rtl="0" algn="l">
              <a:lnSpc>
                <a:spcPct val="100000"/>
              </a:lnSpc>
              <a:spcBef>
                <a:spcPts val="0"/>
              </a:spcBef>
              <a:spcAft>
                <a:spcPts val="0"/>
              </a:spcAft>
              <a:buSzPts val="1400"/>
              <a:buFont typeface="Open Sans"/>
              <a:buNone/>
              <a:defRPr sz="1400">
                <a:latin typeface="Open Sans"/>
                <a:ea typeface="Open Sans"/>
                <a:cs typeface="Open Sans"/>
                <a:sym typeface="Open Sans"/>
              </a:defRPr>
            </a:lvl8pPr>
            <a:lvl9pPr lvl="8" rtl="0" algn="l">
              <a:lnSpc>
                <a:spcPct val="100000"/>
              </a:lnSpc>
              <a:spcBef>
                <a:spcPts val="0"/>
              </a:spcBef>
              <a:spcAft>
                <a:spcPts val="0"/>
              </a:spcAft>
              <a:buSzPts val="1400"/>
              <a:buFont typeface="Open Sans"/>
              <a:buNone/>
              <a:defRPr sz="1400">
                <a:latin typeface="Open Sans"/>
                <a:ea typeface="Open Sans"/>
                <a:cs typeface="Open Sans"/>
                <a:sym typeface="Open Sans"/>
              </a:defRPr>
            </a:lvl9pPr>
          </a:lstStyle>
          <a:p/>
        </p:txBody>
      </p:sp>
      <p:sp>
        <p:nvSpPr>
          <p:cNvPr id="86" name="Google Shape;86;p27"/>
          <p:cNvSpPr txBox="1"/>
          <p:nvPr>
            <p:ph idx="1" type="body"/>
          </p:nvPr>
        </p:nvSpPr>
        <p:spPr>
          <a:xfrm>
            <a:off x="5021600" y="1098600"/>
            <a:ext cx="3669900" cy="19722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800"/>
              </a:spcBef>
              <a:spcAft>
                <a:spcPts val="0"/>
              </a:spcAft>
              <a:buClr>
                <a:schemeClr val="dk1"/>
              </a:buClr>
              <a:buSzPts val="1800"/>
              <a:buFont typeface="Open Sans Light"/>
              <a:buChar char="•"/>
              <a:defRPr i="0" sz="1800" u="none" cap="none" strike="noStrike">
                <a:solidFill>
                  <a:schemeClr val="dk1"/>
                </a:solidFill>
                <a:latin typeface="Open Sans Light"/>
                <a:ea typeface="Open Sans Light"/>
                <a:cs typeface="Open Sans Light"/>
                <a:sym typeface="Open Sans Light"/>
              </a:defRPr>
            </a:lvl1pPr>
            <a:lvl2pPr indent="-342900" lvl="1" marL="914400" marR="0" rtl="0" algn="l">
              <a:lnSpc>
                <a:spcPct val="115000"/>
              </a:lnSpc>
              <a:spcBef>
                <a:spcPts val="400"/>
              </a:spcBef>
              <a:spcAft>
                <a:spcPts val="0"/>
              </a:spcAft>
              <a:buClr>
                <a:schemeClr val="dk1"/>
              </a:buClr>
              <a:buSzPts val="1800"/>
              <a:buFont typeface="Open Sans Light"/>
              <a:buChar char="•"/>
              <a:defRPr i="0" u="none" cap="none" strike="noStrike">
                <a:solidFill>
                  <a:schemeClr val="dk1"/>
                </a:solidFill>
                <a:latin typeface="Open Sans Light"/>
                <a:ea typeface="Open Sans Light"/>
                <a:cs typeface="Open Sans Light"/>
                <a:sym typeface="Open Sans Light"/>
              </a:defRPr>
            </a:lvl2pPr>
            <a:lvl3pPr indent="-342900" lvl="2" marL="1371600" marR="0" rtl="0" algn="l">
              <a:lnSpc>
                <a:spcPct val="115000"/>
              </a:lnSpc>
              <a:spcBef>
                <a:spcPts val="400"/>
              </a:spcBef>
              <a:spcAft>
                <a:spcPts val="0"/>
              </a:spcAft>
              <a:buClr>
                <a:schemeClr val="dk1"/>
              </a:buClr>
              <a:buSzPts val="1800"/>
              <a:buFont typeface="Open Sans Light"/>
              <a:buChar char="•"/>
              <a:defRPr i="0" sz="1800" u="none" cap="none" strike="noStrike">
                <a:solidFill>
                  <a:schemeClr val="dk1"/>
                </a:solidFill>
                <a:latin typeface="Open Sans Light"/>
                <a:ea typeface="Open Sans Light"/>
                <a:cs typeface="Open Sans Light"/>
                <a:sym typeface="Open Sans Light"/>
              </a:defRPr>
            </a:lvl3pPr>
            <a:lvl4pPr indent="-342900" lvl="3" marL="1828800" marR="0" rtl="0" algn="l">
              <a:lnSpc>
                <a:spcPct val="115000"/>
              </a:lnSpc>
              <a:spcBef>
                <a:spcPts val="400"/>
              </a:spcBef>
              <a:spcAft>
                <a:spcPts val="0"/>
              </a:spcAft>
              <a:buClr>
                <a:schemeClr val="dk1"/>
              </a:buClr>
              <a:buSzPts val="1800"/>
              <a:buFont typeface="Open Sans Light"/>
              <a:buChar char="•"/>
              <a:defRPr i="0" sz="1800" u="none" cap="none" strike="noStrike">
                <a:solidFill>
                  <a:schemeClr val="dk1"/>
                </a:solidFill>
                <a:latin typeface="Open Sans Light"/>
                <a:ea typeface="Open Sans Light"/>
                <a:cs typeface="Open Sans Light"/>
                <a:sym typeface="Open Sans Light"/>
              </a:defRPr>
            </a:lvl4pPr>
            <a:lvl5pPr indent="-342900" lvl="4" marL="2286000" marR="0" rtl="0" algn="l">
              <a:lnSpc>
                <a:spcPct val="115000"/>
              </a:lnSpc>
              <a:spcBef>
                <a:spcPts val="400"/>
              </a:spcBef>
              <a:spcAft>
                <a:spcPts val="0"/>
              </a:spcAft>
              <a:buClr>
                <a:schemeClr val="dk1"/>
              </a:buClr>
              <a:buSzPts val="1800"/>
              <a:buFont typeface="Open Sans Light"/>
              <a:buChar char="•"/>
              <a:defRPr i="0" sz="1800" u="none" cap="none" strike="noStrike">
                <a:solidFill>
                  <a:schemeClr val="dk1"/>
                </a:solidFill>
                <a:latin typeface="Open Sans Light"/>
                <a:ea typeface="Open Sans Light"/>
                <a:cs typeface="Open Sans Light"/>
                <a:sym typeface="Open Sans Light"/>
              </a:defRPr>
            </a:lvl5pPr>
            <a:lvl6pPr indent="-342900" lvl="5" marL="2743200" marR="0" rtl="0" algn="l">
              <a:lnSpc>
                <a:spcPct val="115000"/>
              </a:lnSpc>
              <a:spcBef>
                <a:spcPts val="400"/>
              </a:spcBef>
              <a:spcAft>
                <a:spcPts val="0"/>
              </a:spcAft>
              <a:buClr>
                <a:schemeClr val="dk1"/>
              </a:buClr>
              <a:buSzPts val="1800"/>
              <a:buFont typeface="Open Sans Light"/>
              <a:buChar char="•"/>
              <a:defRPr i="0" sz="1800" u="none" cap="none" strike="noStrike">
                <a:solidFill>
                  <a:schemeClr val="dk1"/>
                </a:solidFill>
                <a:latin typeface="Open Sans Light"/>
                <a:ea typeface="Open Sans Light"/>
                <a:cs typeface="Open Sans Light"/>
                <a:sym typeface="Open Sans Light"/>
              </a:defRPr>
            </a:lvl6pPr>
            <a:lvl7pPr indent="-342900" lvl="6" marL="3200400" marR="0" rtl="0" algn="l">
              <a:lnSpc>
                <a:spcPct val="115000"/>
              </a:lnSpc>
              <a:spcBef>
                <a:spcPts val="400"/>
              </a:spcBef>
              <a:spcAft>
                <a:spcPts val="0"/>
              </a:spcAft>
              <a:buClr>
                <a:schemeClr val="dk1"/>
              </a:buClr>
              <a:buSzPts val="1800"/>
              <a:buFont typeface="Open Sans Light"/>
              <a:buChar char="•"/>
              <a:defRPr i="0" sz="1800" u="none" cap="none" strike="noStrike">
                <a:solidFill>
                  <a:schemeClr val="dk1"/>
                </a:solidFill>
                <a:latin typeface="Open Sans Light"/>
                <a:ea typeface="Open Sans Light"/>
                <a:cs typeface="Open Sans Light"/>
                <a:sym typeface="Open Sans Light"/>
              </a:defRPr>
            </a:lvl7pPr>
            <a:lvl8pPr indent="-342900" lvl="7" marL="3657600" marR="0" rtl="0" algn="l">
              <a:lnSpc>
                <a:spcPct val="115000"/>
              </a:lnSpc>
              <a:spcBef>
                <a:spcPts val="400"/>
              </a:spcBef>
              <a:spcAft>
                <a:spcPts val="0"/>
              </a:spcAft>
              <a:buClr>
                <a:schemeClr val="dk1"/>
              </a:buClr>
              <a:buSzPts val="1800"/>
              <a:buFont typeface="Open Sans Light"/>
              <a:buChar char="•"/>
              <a:defRPr i="0" sz="1800" u="none" cap="none" strike="noStrike">
                <a:solidFill>
                  <a:schemeClr val="dk1"/>
                </a:solidFill>
                <a:latin typeface="Open Sans Light"/>
                <a:ea typeface="Open Sans Light"/>
                <a:cs typeface="Open Sans Light"/>
                <a:sym typeface="Open Sans Light"/>
              </a:defRPr>
            </a:lvl8pPr>
            <a:lvl9pPr indent="-342900" lvl="8" marL="4114800" marR="0" rtl="0" algn="l">
              <a:lnSpc>
                <a:spcPct val="115000"/>
              </a:lnSpc>
              <a:spcBef>
                <a:spcPts val="400"/>
              </a:spcBef>
              <a:spcAft>
                <a:spcPts val="0"/>
              </a:spcAft>
              <a:buClr>
                <a:schemeClr val="dk1"/>
              </a:buClr>
              <a:buSzPts val="1800"/>
              <a:buFont typeface="Open Sans Light"/>
              <a:buChar char="•"/>
              <a:defRPr i="0" sz="1800" u="none" cap="none" strike="noStrike">
                <a:solidFill>
                  <a:schemeClr val="dk1"/>
                </a:solidFill>
                <a:latin typeface="Open Sans Light"/>
                <a:ea typeface="Open Sans Light"/>
                <a:cs typeface="Open Sans Light"/>
                <a:sym typeface="Open Sans Light"/>
              </a:defRPr>
            </a:lvl9pPr>
          </a:lstStyle>
          <a:p/>
        </p:txBody>
      </p:sp>
      <p:sp>
        <p:nvSpPr>
          <p:cNvPr id="87" name="Google Shape;87;p27"/>
          <p:cNvSpPr txBox="1"/>
          <p:nvPr>
            <p:ph idx="2" type="subTitle"/>
          </p:nvPr>
        </p:nvSpPr>
        <p:spPr>
          <a:xfrm>
            <a:off x="4892325" y="3680850"/>
            <a:ext cx="3669900" cy="5049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SzPts val="2100"/>
              <a:buNone/>
              <a:defRPr i="1" sz="1800">
                <a:solidFill>
                  <a:srgbClr val="888888"/>
                </a:solidFill>
              </a:defRPr>
            </a:lvl1pPr>
            <a:lvl2pPr lvl="1" rtl="0" algn="l">
              <a:lnSpc>
                <a:spcPct val="115000"/>
              </a:lnSpc>
              <a:spcBef>
                <a:spcPts val="800"/>
              </a:spcBef>
              <a:spcAft>
                <a:spcPts val="0"/>
              </a:spcAft>
              <a:buSzPts val="1800"/>
              <a:buNone/>
              <a:defRPr/>
            </a:lvl2pPr>
            <a:lvl3pPr lvl="2" rtl="0" algn="l">
              <a:lnSpc>
                <a:spcPct val="115000"/>
              </a:lnSpc>
              <a:spcBef>
                <a:spcPts val="800"/>
              </a:spcBef>
              <a:spcAft>
                <a:spcPts val="0"/>
              </a:spcAft>
              <a:buSzPts val="1500"/>
              <a:buNone/>
              <a:defRPr/>
            </a:lvl3pPr>
            <a:lvl4pPr lvl="3" rtl="0" algn="l">
              <a:lnSpc>
                <a:spcPct val="115000"/>
              </a:lnSpc>
              <a:spcBef>
                <a:spcPts val="800"/>
              </a:spcBef>
              <a:spcAft>
                <a:spcPts val="0"/>
              </a:spcAft>
              <a:buSzPts val="1400"/>
              <a:buNone/>
              <a:defRPr/>
            </a:lvl4pPr>
            <a:lvl5pPr lvl="4" rtl="0" algn="l">
              <a:lnSpc>
                <a:spcPct val="115000"/>
              </a:lnSpc>
              <a:spcBef>
                <a:spcPts val="800"/>
              </a:spcBef>
              <a:spcAft>
                <a:spcPts val="0"/>
              </a:spcAft>
              <a:buSzPts val="1200"/>
              <a:buNone/>
              <a:defRPr/>
            </a:lvl5pPr>
            <a:lvl6pPr lvl="5" rtl="0" algn="l">
              <a:lnSpc>
                <a:spcPct val="115000"/>
              </a:lnSpc>
              <a:spcBef>
                <a:spcPts val="800"/>
              </a:spcBef>
              <a:spcAft>
                <a:spcPts val="0"/>
              </a:spcAft>
              <a:buSzPts val="1200"/>
              <a:buNone/>
              <a:defRPr/>
            </a:lvl6pPr>
            <a:lvl7pPr lvl="6" rtl="0" algn="l">
              <a:lnSpc>
                <a:spcPct val="115000"/>
              </a:lnSpc>
              <a:spcBef>
                <a:spcPts val="800"/>
              </a:spcBef>
              <a:spcAft>
                <a:spcPts val="0"/>
              </a:spcAft>
              <a:buSzPts val="1200"/>
              <a:buNone/>
              <a:defRPr/>
            </a:lvl7pPr>
            <a:lvl8pPr lvl="7" rtl="0" algn="l">
              <a:lnSpc>
                <a:spcPct val="115000"/>
              </a:lnSpc>
              <a:spcBef>
                <a:spcPts val="800"/>
              </a:spcBef>
              <a:spcAft>
                <a:spcPts val="0"/>
              </a:spcAft>
              <a:buSzPts val="1200"/>
              <a:buNone/>
              <a:defRPr/>
            </a:lvl8pPr>
            <a:lvl9pPr lvl="8" rtl="0" algn="l">
              <a:lnSpc>
                <a:spcPct val="115000"/>
              </a:lnSpc>
              <a:spcBef>
                <a:spcPts val="800"/>
              </a:spcBef>
              <a:spcAft>
                <a:spcPts val="0"/>
              </a:spcAft>
              <a:buSzPts val="1200"/>
              <a:buNone/>
              <a:defRPr/>
            </a:lvl9pPr>
          </a:lstStyle>
          <a:p/>
        </p:txBody>
      </p:sp>
    </p:spTree>
  </p:cSld>
  <p:clrMapOvr>
    <a:masterClrMapping/>
  </p:clrMapOvr>
  <p:extLst>
    <p:ext uri="{DCECCB84-F9BA-43D5-87BE-67443E8EF086}">
      <p15:sldGuideLst>
        <p15:guide id="1" orient="horz" pos="1905">
          <p15:clr>
            <a:srgbClr val="FA7B17"/>
          </p15:clr>
        </p15:guide>
        <p15:guide id="2" pos="488">
          <p15:clr>
            <a:srgbClr val="4A86E8"/>
          </p15:clr>
        </p15:guide>
        <p15:guide id="3" pos="2381">
          <p15:clr>
            <a:srgbClr val="4A86E8"/>
          </p15:clr>
        </p15:guide>
        <p15:guide id="4" orient="horz" pos="669">
          <p15:clr>
            <a:srgbClr val="4A86E8"/>
          </p15:clr>
        </p15:guide>
        <p15:guide id="5" orient="horz" pos="2563">
          <p15:clr>
            <a:srgbClr val="4A86E8"/>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Sponzoři - delší text">
  <p:cSld name="CUSTOM_7">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28"/>
          <p:cNvSpPr txBox="1"/>
          <p:nvPr>
            <p:ph idx="1" type="body"/>
          </p:nvPr>
        </p:nvSpPr>
        <p:spPr>
          <a:xfrm>
            <a:off x="453200" y="1022397"/>
            <a:ext cx="8238300" cy="20643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800"/>
              </a:spcBef>
              <a:spcAft>
                <a:spcPts val="0"/>
              </a:spcAft>
              <a:buClr>
                <a:schemeClr val="dk1"/>
              </a:buClr>
              <a:buSzPts val="2100"/>
              <a:buFont typeface="Open Sans Light"/>
              <a:buChar char="•"/>
              <a:defRPr i="0" sz="2100" u="none" cap="none" strike="noStrike">
                <a:solidFill>
                  <a:schemeClr val="dk1"/>
                </a:solidFill>
                <a:latin typeface="Open Sans Light"/>
                <a:ea typeface="Open Sans Light"/>
                <a:cs typeface="Open Sans Light"/>
                <a:sym typeface="Open Sans Light"/>
              </a:defRPr>
            </a:lvl1pPr>
            <a:lvl2pPr indent="-342900" lvl="1" marL="914400" marR="0" rtl="0" algn="l">
              <a:lnSpc>
                <a:spcPct val="115000"/>
              </a:lnSpc>
              <a:spcBef>
                <a:spcPts val="400"/>
              </a:spcBef>
              <a:spcAft>
                <a:spcPts val="0"/>
              </a:spcAft>
              <a:buClr>
                <a:schemeClr val="dk1"/>
              </a:buClr>
              <a:buSzPts val="1800"/>
              <a:buFont typeface="Open Sans Light"/>
              <a:buChar char="•"/>
              <a:defRPr i="0" sz="1800" u="none" cap="none" strike="noStrike">
                <a:solidFill>
                  <a:schemeClr val="dk1"/>
                </a:solidFill>
                <a:latin typeface="Open Sans Light"/>
                <a:ea typeface="Open Sans Light"/>
                <a:cs typeface="Open Sans Light"/>
                <a:sym typeface="Open Sans Light"/>
              </a:defRPr>
            </a:lvl2pPr>
            <a:lvl3pPr indent="-323850" lvl="2" marL="1371600" marR="0" rtl="0" algn="l">
              <a:lnSpc>
                <a:spcPct val="115000"/>
              </a:lnSpc>
              <a:spcBef>
                <a:spcPts val="400"/>
              </a:spcBef>
              <a:spcAft>
                <a:spcPts val="0"/>
              </a:spcAft>
              <a:buClr>
                <a:schemeClr val="dk1"/>
              </a:buClr>
              <a:buSzPts val="1500"/>
              <a:buFont typeface="Open Sans Light"/>
              <a:buChar char="•"/>
              <a:defRPr i="0" sz="1500" u="none" cap="none" strike="noStrike">
                <a:solidFill>
                  <a:schemeClr val="dk1"/>
                </a:solidFill>
                <a:latin typeface="Open Sans Light"/>
                <a:ea typeface="Open Sans Light"/>
                <a:cs typeface="Open Sans Light"/>
                <a:sym typeface="Open Sans Light"/>
              </a:defRPr>
            </a:lvl3pPr>
            <a:lvl4pPr indent="-317500" lvl="3" marL="1828800" marR="0" rtl="0" algn="l">
              <a:lnSpc>
                <a:spcPct val="115000"/>
              </a:lnSpc>
              <a:spcBef>
                <a:spcPts val="400"/>
              </a:spcBef>
              <a:spcAft>
                <a:spcPts val="0"/>
              </a:spcAft>
              <a:buClr>
                <a:schemeClr val="dk1"/>
              </a:buClr>
              <a:buSzPts val="1400"/>
              <a:buFont typeface="Open Sans Light"/>
              <a:buChar char="•"/>
              <a:defRPr i="0" sz="1400" u="none" cap="none" strike="noStrike">
                <a:solidFill>
                  <a:schemeClr val="dk1"/>
                </a:solidFill>
                <a:latin typeface="Open Sans Light"/>
                <a:ea typeface="Open Sans Light"/>
                <a:cs typeface="Open Sans Light"/>
                <a:sym typeface="Open Sans Light"/>
              </a:defRPr>
            </a:lvl4pPr>
            <a:lvl5pPr indent="-304800" lvl="4" marL="22860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5pPr>
            <a:lvl6pPr indent="-304800" lvl="5" marL="27432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6pPr>
            <a:lvl7pPr indent="-304800" lvl="6" marL="32004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7pPr>
            <a:lvl8pPr indent="-304800" lvl="7" marL="36576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8pPr>
            <a:lvl9pPr indent="-304800" lvl="8" marL="41148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9pPr>
          </a:lstStyle>
          <a:p/>
        </p:txBody>
      </p:sp>
      <p:sp>
        <p:nvSpPr>
          <p:cNvPr id="90" name="Google Shape;90;p28"/>
          <p:cNvSpPr txBox="1"/>
          <p:nvPr>
            <p:ph type="title"/>
          </p:nvPr>
        </p:nvSpPr>
        <p:spPr>
          <a:xfrm>
            <a:off x="453200" y="438625"/>
            <a:ext cx="6926700" cy="452700"/>
          </a:xfrm>
          <a:prstGeom prst="rect">
            <a:avLst/>
          </a:prstGeom>
          <a:noFill/>
          <a:ln>
            <a:noFill/>
          </a:ln>
        </p:spPr>
        <p:txBody>
          <a:bodyPr anchorCtr="0" anchor="t" bIns="90000" lIns="0" spcFirstLastPara="1" rIns="91425" wrap="square" tIns="0">
            <a:noAutofit/>
          </a:bodyPr>
          <a:lstStyle>
            <a:lvl1pPr lvl="0" marR="0" rtl="0" algn="l">
              <a:lnSpc>
                <a:spcPct val="115000"/>
              </a:lnSpc>
              <a:spcBef>
                <a:spcPts val="0"/>
              </a:spcBef>
              <a:spcAft>
                <a:spcPts val="0"/>
              </a:spcAft>
              <a:buClr>
                <a:srgbClr val="2B3990"/>
              </a:buClr>
              <a:buSzPts val="1400"/>
              <a:buFont typeface="Open Sans"/>
              <a:buNone/>
              <a:defRPr i="0" sz="2400" u="none" cap="none" strike="noStrike">
                <a:solidFill>
                  <a:srgbClr val="2B3990"/>
                </a:solidFill>
                <a:latin typeface="Open Sans"/>
                <a:ea typeface="Open Sans"/>
                <a:cs typeface="Open Sans"/>
                <a:sym typeface="Open Sans"/>
              </a:defRPr>
            </a:lvl1pPr>
            <a:lvl2pPr lvl="1" rtl="0" algn="l">
              <a:lnSpc>
                <a:spcPct val="100000"/>
              </a:lnSpc>
              <a:spcBef>
                <a:spcPts val="0"/>
              </a:spcBef>
              <a:spcAft>
                <a:spcPts val="0"/>
              </a:spcAft>
              <a:buSzPts val="1400"/>
              <a:buNone/>
              <a:defRPr sz="1400"/>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91" name="Shape 91"/>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1">
  <p:cSld name="BLANK_1">
    <p:spTree>
      <p:nvGrpSpPr>
        <p:cNvPr id="92" name="Shape 92"/>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2">
  <p:cSld name="BLANK_2">
    <p:spTree>
      <p:nvGrpSpPr>
        <p:cNvPr id="93" name="Shape 9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Text">
  <p:cSld name="OBJECT_2_2">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4"/>
          <p:cNvSpPr txBox="1"/>
          <p:nvPr>
            <p:ph idx="1" type="body"/>
          </p:nvPr>
        </p:nvSpPr>
        <p:spPr>
          <a:xfrm>
            <a:off x="453200" y="1022400"/>
            <a:ext cx="8238300" cy="34746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800"/>
              </a:spcBef>
              <a:spcAft>
                <a:spcPts val="0"/>
              </a:spcAft>
              <a:buClr>
                <a:schemeClr val="dk1"/>
              </a:buClr>
              <a:buSzPts val="2100"/>
              <a:buFont typeface="Open Sans Light"/>
              <a:buChar char="•"/>
              <a:defRPr i="0" sz="2100" u="none" cap="none" strike="noStrike">
                <a:solidFill>
                  <a:schemeClr val="dk1"/>
                </a:solidFill>
                <a:latin typeface="Open Sans Light"/>
                <a:ea typeface="Open Sans Light"/>
                <a:cs typeface="Open Sans Light"/>
                <a:sym typeface="Open Sans Light"/>
              </a:defRPr>
            </a:lvl1pPr>
            <a:lvl2pPr indent="-342900" lvl="1" marL="914400" marR="0" rtl="0" algn="l">
              <a:lnSpc>
                <a:spcPct val="115000"/>
              </a:lnSpc>
              <a:spcBef>
                <a:spcPts val="400"/>
              </a:spcBef>
              <a:spcAft>
                <a:spcPts val="0"/>
              </a:spcAft>
              <a:buClr>
                <a:schemeClr val="dk1"/>
              </a:buClr>
              <a:buSzPts val="1800"/>
              <a:buFont typeface="Open Sans Light"/>
              <a:buChar char="•"/>
              <a:defRPr i="0" sz="1800" u="none" cap="none" strike="noStrike">
                <a:solidFill>
                  <a:schemeClr val="dk1"/>
                </a:solidFill>
                <a:latin typeface="Open Sans Light"/>
                <a:ea typeface="Open Sans Light"/>
                <a:cs typeface="Open Sans Light"/>
                <a:sym typeface="Open Sans Light"/>
              </a:defRPr>
            </a:lvl2pPr>
            <a:lvl3pPr indent="-323850" lvl="2" marL="1371600" marR="0" rtl="0" algn="l">
              <a:lnSpc>
                <a:spcPct val="115000"/>
              </a:lnSpc>
              <a:spcBef>
                <a:spcPts val="400"/>
              </a:spcBef>
              <a:spcAft>
                <a:spcPts val="0"/>
              </a:spcAft>
              <a:buClr>
                <a:schemeClr val="dk1"/>
              </a:buClr>
              <a:buSzPts val="1500"/>
              <a:buFont typeface="Open Sans Light"/>
              <a:buChar char="•"/>
              <a:defRPr i="0" sz="1500" u="none" cap="none" strike="noStrike">
                <a:solidFill>
                  <a:schemeClr val="dk1"/>
                </a:solidFill>
                <a:latin typeface="Open Sans Light"/>
                <a:ea typeface="Open Sans Light"/>
                <a:cs typeface="Open Sans Light"/>
                <a:sym typeface="Open Sans Light"/>
              </a:defRPr>
            </a:lvl3pPr>
            <a:lvl4pPr indent="-317500" lvl="3" marL="1828800" marR="0" rtl="0" algn="l">
              <a:lnSpc>
                <a:spcPct val="115000"/>
              </a:lnSpc>
              <a:spcBef>
                <a:spcPts val="400"/>
              </a:spcBef>
              <a:spcAft>
                <a:spcPts val="0"/>
              </a:spcAft>
              <a:buClr>
                <a:schemeClr val="dk1"/>
              </a:buClr>
              <a:buSzPts val="1400"/>
              <a:buFont typeface="Open Sans Light"/>
              <a:buChar char="•"/>
              <a:defRPr i="0" sz="1400" u="none" cap="none" strike="noStrike">
                <a:solidFill>
                  <a:schemeClr val="dk1"/>
                </a:solidFill>
                <a:latin typeface="Open Sans Light"/>
                <a:ea typeface="Open Sans Light"/>
                <a:cs typeface="Open Sans Light"/>
                <a:sym typeface="Open Sans Light"/>
              </a:defRPr>
            </a:lvl4pPr>
            <a:lvl5pPr indent="-304800" lvl="4" marL="22860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5pPr>
            <a:lvl6pPr indent="-304800" lvl="5" marL="27432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6pPr>
            <a:lvl7pPr indent="-304800" lvl="6" marL="32004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7pPr>
            <a:lvl8pPr indent="-304800" lvl="7" marL="36576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8pPr>
            <a:lvl9pPr indent="-304800" lvl="8" marL="41148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9pPr>
          </a:lstStyle>
          <a:p/>
        </p:txBody>
      </p:sp>
      <p:sp>
        <p:nvSpPr>
          <p:cNvPr id="18" name="Google Shape;18;p4"/>
          <p:cNvSpPr txBox="1"/>
          <p:nvPr>
            <p:ph idx="12" type="sldNum"/>
          </p:nvPr>
        </p:nvSpPr>
        <p:spPr>
          <a:xfrm>
            <a:off x="7190321" y="4555450"/>
            <a:ext cx="564600" cy="2793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9" name="Google Shape;19;p4"/>
          <p:cNvSpPr txBox="1"/>
          <p:nvPr>
            <p:ph type="title"/>
          </p:nvPr>
        </p:nvSpPr>
        <p:spPr>
          <a:xfrm>
            <a:off x="453200" y="438625"/>
            <a:ext cx="8238300" cy="452700"/>
          </a:xfrm>
          <a:prstGeom prst="rect">
            <a:avLst/>
          </a:prstGeom>
          <a:noFill/>
          <a:ln>
            <a:noFill/>
          </a:ln>
        </p:spPr>
        <p:txBody>
          <a:bodyPr anchorCtr="0" anchor="t" bIns="90000" lIns="0" spcFirstLastPara="1" rIns="91425" wrap="square" tIns="0">
            <a:noAutofit/>
          </a:bodyPr>
          <a:lstStyle>
            <a:lvl1pPr indent="0" lvl="0" marL="0" marR="0" rtl="0" algn="l">
              <a:lnSpc>
                <a:spcPct val="115000"/>
              </a:lnSpc>
              <a:spcBef>
                <a:spcPts val="0"/>
              </a:spcBef>
              <a:spcAft>
                <a:spcPts val="0"/>
              </a:spcAft>
              <a:buClr>
                <a:srgbClr val="2B3990"/>
              </a:buClr>
              <a:buSzPts val="1400"/>
              <a:buFont typeface="Open Sans"/>
              <a:buNone/>
              <a:defRPr i="0" sz="2400" u="none" cap="none" strike="noStrike">
                <a:solidFill>
                  <a:srgbClr val="2B3990"/>
                </a:solidFill>
                <a:latin typeface="Open Sans"/>
                <a:ea typeface="Open Sans"/>
                <a:cs typeface="Open Sans"/>
                <a:sym typeface="Open Sans"/>
              </a:defRPr>
            </a:lvl1pPr>
            <a:lvl2pPr indent="0" lvl="1" rtl="0">
              <a:spcBef>
                <a:spcPts val="0"/>
              </a:spcBef>
              <a:spcAft>
                <a:spcPts val="0"/>
              </a:spcAft>
              <a:buSzPts val="1400"/>
              <a:buNone/>
              <a:defRPr sz="1400"/>
            </a:lvl2pPr>
            <a:lvl3pPr indent="0" lvl="2" rtl="0">
              <a:spcBef>
                <a:spcPts val="0"/>
              </a:spcBef>
              <a:spcAft>
                <a:spcPts val="0"/>
              </a:spcAft>
              <a:buSzPts val="1400"/>
              <a:buNone/>
              <a:defRPr sz="1400"/>
            </a:lvl3pPr>
            <a:lvl4pPr indent="0" lvl="3" rtl="0">
              <a:spcBef>
                <a:spcPts val="0"/>
              </a:spcBef>
              <a:spcAft>
                <a:spcPts val="0"/>
              </a:spcAft>
              <a:buSzPts val="1400"/>
              <a:buNone/>
              <a:defRPr sz="1400"/>
            </a:lvl4pPr>
            <a:lvl5pPr indent="0" lvl="4" rtl="0">
              <a:spcBef>
                <a:spcPts val="0"/>
              </a:spcBef>
              <a:spcAft>
                <a:spcPts val="0"/>
              </a:spcAft>
              <a:buSzPts val="1400"/>
              <a:buNone/>
              <a:defRPr sz="1400"/>
            </a:lvl5pPr>
            <a:lvl6pPr indent="0" lvl="5" rtl="0">
              <a:spcBef>
                <a:spcPts val="0"/>
              </a:spcBef>
              <a:spcAft>
                <a:spcPts val="0"/>
              </a:spcAft>
              <a:buSzPts val="1400"/>
              <a:buNone/>
              <a:defRPr sz="1400"/>
            </a:lvl6pPr>
            <a:lvl7pPr indent="0" lvl="6" rtl="0">
              <a:spcBef>
                <a:spcPts val="0"/>
              </a:spcBef>
              <a:spcAft>
                <a:spcPts val="0"/>
              </a:spcAft>
              <a:buSzPts val="1400"/>
              <a:buNone/>
              <a:defRPr sz="1400"/>
            </a:lvl7pPr>
            <a:lvl8pPr indent="0" lvl="7" rtl="0">
              <a:spcBef>
                <a:spcPts val="0"/>
              </a:spcBef>
              <a:spcAft>
                <a:spcPts val="0"/>
              </a:spcAft>
              <a:buSzPts val="1400"/>
              <a:buNone/>
              <a:defRPr sz="1400"/>
            </a:lvl8pPr>
            <a:lvl9pPr indent="0" lvl="8" rtl="0">
              <a:spcBef>
                <a:spcPts val="0"/>
              </a:spcBef>
              <a:spcAft>
                <a:spcPts val="0"/>
              </a:spcAft>
              <a:buSzPts val="1400"/>
              <a:buNone/>
              <a:defRPr sz="14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Title - verze 1">
  <p:cSld name="CUSTOM_1_1">
    <p:bg>
      <p:bgPr>
        <a:blipFill>
          <a:blip r:embed="rId2">
            <a:alphaModFix/>
          </a:blip>
          <a:stretch>
            <a:fillRect/>
          </a:stretch>
        </a:blipFill>
      </p:bgPr>
    </p:bg>
    <p:spTree>
      <p:nvGrpSpPr>
        <p:cNvPr id="98" name="Shape 98"/>
        <p:cNvGrpSpPr/>
        <p:nvPr/>
      </p:nvGrpSpPr>
      <p:grpSpPr>
        <a:xfrm>
          <a:off x="0" y="0"/>
          <a:ext cx="0" cy="0"/>
          <a:chOff x="0" y="0"/>
          <a:chExt cx="0" cy="0"/>
        </a:xfrm>
      </p:grpSpPr>
      <p:sp>
        <p:nvSpPr>
          <p:cNvPr id="99" name="Google Shape;99;p33"/>
          <p:cNvSpPr txBox="1"/>
          <p:nvPr>
            <p:ph type="title"/>
          </p:nvPr>
        </p:nvSpPr>
        <p:spPr>
          <a:xfrm>
            <a:off x="445875" y="1493274"/>
            <a:ext cx="5885700" cy="1709400"/>
          </a:xfrm>
          <a:prstGeom prst="rect">
            <a:avLst/>
          </a:prstGeom>
          <a:noFill/>
          <a:ln>
            <a:noFill/>
          </a:ln>
        </p:spPr>
        <p:txBody>
          <a:bodyPr anchorCtr="0" anchor="b" bIns="0" lIns="0" spcFirstLastPara="1" rIns="91425" wrap="square" tIns="0">
            <a:noAutofit/>
          </a:bodyPr>
          <a:lstStyle>
            <a:lvl1pPr lvl="0" rtl="0">
              <a:spcBef>
                <a:spcPts val="0"/>
              </a:spcBef>
              <a:spcAft>
                <a:spcPts val="0"/>
              </a:spcAft>
              <a:buNone/>
              <a:defRPr b="1" sz="3600">
                <a:solidFill>
                  <a:schemeClr val="lt1"/>
                </a:solidFill>
                <a:latin typeface="Open Sans"/>
                <a:ea typeface="Open Sans"/>
                <a:cs typeface="Open Sans"/>
                <a:sym typeface="Open Sans"/>
              </a:defRPr>
            </a:lvl1pPr>
            <a:lvl2pPr lvl="1" rtl="0">
              <a:spcBef>
                <a:spcPts val="0"/>
              </a:spcBef>
              <a:spcAft>
                <a:spcPts val="0"/>
              </a:spcAft>
              <a:buNone/>
              <a:defRPr sz="4500">
                <a:solidFill>
                  <a:schemeClr val="lt1"/>
                </a:solidFill>
              </a:defRPr>
            </a:lvl2pPr>
            <a:lvl3pPr lvl="2" rtl="0">
              <a:spcBef>
                <a:spcPts val="0"/>
              </a:spcBef>
              <a:spcAft>
                <a:spcPts val="0"/>
              </a:spcAft>
              <a:buNone/>
              <a:defRPr sz="4500">
                <a:solidFill>
                  <a:schemeClr val="lt1"/>
                </a:solidFill>
              </a:defRPr>
            </a:lvl3pPr>
            <a:lvl4pPr lvl="3" rtl="0">
              <a:spcBef>
                <a:spcPts val="0"/>
              </a:spcBef>
              <a:spcAft>
                <a:spcPts val="0"/>
              </a:spcAft>
              <a:buNone/>
              <a:defRPr sz="4500">
                <a:solidFill>
                  <a:schemeClr val="lt1"/>
                </a:solidFill>
              </a:defRPr>
            </a:lvl4pPr>
            <a:lvl5pPr lvl="4" rtl="0">
              <a:spcBef>
                <a:spcPts val="0"/>
              </a:spcBef>
              <a:spcAft>
                <a:spcPts val="0"/>
              </a:spcAft>
              <a:buNone/>
              <a:defRPr sz="4500">
                <a:solidFill>
                  <a:schemeClr val="lt1"/>
                </a:solidFill>
              </a:defRPr>
            </a:lvl5pPr>
            <a:lvl6pPr lvl="5" rtl="0">
              <a:spcBef>
                <a:spcPts val="0"/>
              </a:spcBef>
              <a:spcAft>
                <a:spcPts val="0"/>
              </a:spcAft>
              <a:buNone/>
              <a:defRPr sz="4500">
                <a:solidFill>
                  <a:schemeClr val="lt1"/>
                </a:solidFill>
              </a:defRPr>
            </a:lvl6pPr>
            <a:lvl7pPr lvl="6" rtl="0">
              <a:spcBef>
                <a:spcPts val="0"/>
              </a:spcBef>
              <a:spcAft>
                <a:spcPts val="0"/>
              </a:spcAft>
              <a:buNone/>
              <a:defRPr sz="4500">
                <a:solidFill>
                  <a:schemeClr val="lt1"/>
                </a:solidFill>
              </a:defRPr>
            </a:lvl7pPr>
            <a:lvl8pPr lvl="7" rtl="0">
              <a:spcBef>
                <a:spcPts val="0"/>
              </a:spcBef>
              <a:spcAft>
                <a:spcPts val="0"/>
              </a:spcAft>
              <a:buNone/>
              <a:defRPr sz="4500">
                <a:solidFill>
                  <a:schemeClr val="lt1"/>
                </a:solidFill>
              </a:defRPr>
            </a:lvl8pPr>
            <a:lvl9pPr lvl="8" rtl="0">
              <a:spcBef>
                <a:spcPts val="0"/>
              </a:spcBef>
              <a:spcAft>
                <a:spcPts val="0"/>
              </a:spcAft>
              <a:buNone/>
              <a:defRPr sz="4500">
                <a:solidFill>
                  <a:schemeClr val="lt1"/>
                </a:solidFill>
              </a:defRPr>
            </a:lvl9pPr>
          </a:lstStyle>
          <a:p/>
        </p:txBody>
      </p:sp>
      <p:sp>
        <p:nvSpPr>
          <p:cNvPr id="100" name="Google Shape;100;p33"/>
          <p:cNvSpPr txBox="1"/>
          <p:nvPr>
            <p:ph idx="1" type="subTitle"/>
          </p:nvPr>
        </p:nvSpPr>
        <p:spPr>
          <a:xfrm>
            <a:off x="486475" y="3202675"/>
            <a:ext cx="5102100" cy="671400"/>
          </a:xfrm>
          <a:prstGeom prst="rect">
            <a:avLst/>
          </a:prstGeom>
          <a:noFill/>
          <a:ln>
            <a:noFill/>
          </a:ln>
        </p:spPr>
        <p:txBody>
          <a:bodyPr anchorCtr="0" anchor="t" bIns="0" lIns="0" spcFirstLastPara="1" rIns="0" wrap="square" tIns="0">
            <a:noAutofit/>
          </a:bodyPr>
          <a:lstStyle>
            <a:lvl1pPr indent="0" lvl="0" marL="0" marR="0" rtl="0">
              <a:lnSpc>
                <a:spcPct val="90000"/>
              </a:lnSpc>
              <a:spcBef>
                <a:spcPts val="800"/>
              </a:spcBef>
              <a:spcAft>
                <a:spcPts val="0"/>
              </a:spcAft>
              <a:buClr>
                <a:schemeClr val="lt1"/>
              </a:buClr>
              <a:buSzPts val="1800"/>
              <a:buNone/>
              <a:defRPr i="0" sz="1800" u="none" cap="none" strike="noStrike">
                <a:solidFill>
                  <a:schemeClr val="lt1"/>
                </a:solidFill>
              </a:defRPr>
            </a:lvl1pPr>
            <a:lvl2pPr indent="0" lvl="1" marL="342900" marR="0" rtl="0">
              <a:lnSpc>
                <a:spcPct val="90000"/>
              </a:lnSpc>
              <a:spcBef>
                <a:spcPts val="400"/>
              </a:spcBef>
              <a:spcAft>
                <a:spcPts val="0"/>
              </a:spcAft>
              <a:buClr>
                <a:schemeClr val="lt1"/>
              </a:buClr>
              <a:buSzPts val="2300"/>
              <a:buNone/>
              <a:defRPr i="0" sz="2300" u="none" cap="none" strike="noStrike">
                <a:solidFill>
                  <a:schemeClr val="lt1"/>
                </a:solidFill>
              </a:defRPr>
            </a:lvl2pPr>
            <a:lvl3pPr indent="0" lvl="2" marL="685800" marR="0" rtl="0">
              <a:lnSpc>
                <a:spcPct val="90000"/>
              </a:lnSpc>
              <a:spcBef>
                <a:spcPts val="400"/>
              </a:spcBef>
              <a:spcAft>
                <a:spcPts val="0"/>
              </a:spcAft>
              <a:buClr>
                <a:schemeClr val="lt1"/>
              </a:buClr>
              <a:buSzPts val="2300"/>
              <a:buNone/>
              <a:defRPr i="0" sz="2300" u="none" cap="none" strike="noStrike">
                <a:solidFill>
                  <a:schemeClr val="lt1"/>
                </a:solidFill>
              </a:defRPr>
            </a:lvl3pPr>
            <a:lvl4pPr indent="0" lvl="3" marL="1028700" marR="0" rtl="0">
              <a:lnSpc>
                <a:spcPct val="90000"/>
              </a:lnSpc>
              <a:spcBef>
                <a:spcPts val="400"/>
              </a:spcBef>
              <a:spcAft>
                <a:spcPts val="0"/>
              </a:spcAft>
              <a:buClr>
                <a:schemeClr val="lt1"/>
              </a:buClr>
              <a:buSzPts val="2300"/>
              <a:buNone/>
              <a:defRPr i="0" sz="2300" u="none" cap="none" strike="noStrike">
                <a:solidFill>
                  <a:schemeClr val="lt1"/>
                </a:solidFill>
              </a:defRPr>
            </a:lvl4pPr>
            <a:lvl5pPr indent="0" lvl="4" marL="1371600" marR="0" rtl="0">
              <a:lnSpc>
                <a:spcPct val="90000"/>
              </a:lnSpc>
              <a:spcBef>
                <a:spcPts val="400"/>
              </a:spcBef>
              <a:spcAft>
                <a:spcPts val="0"/>
              </a:spcAft>
              <a:buClr>
                <a:schemeClr val="lt1"/>
              </a:buClr>
              <a:buSzPts val="2300"/>
              <a:buNone/>
              <a:defRPr i="0" sz="2300" u="none" cap="none" strike="noStrike">
                <a:solidFill>
                  <a:schemeClr val="lt1"/>
                </a:solidFill>
              </a:defRPr>
            </a:lvl5pPr>
            <a:lvl6pPr indent="0" lvl="5" marL="1714500" marR="0" rtl="0">
              <a:lnSpc>
                <a:spcPct val="90000"/>
              </a:lnSpc>
              <a:spcBef>
                <a:spcPts val="400"/>
              </a:spcBef>
              <a:spcAft>
                <a:spcPts val="0"/>
              </a:spcAft>
              <a:buClr>
                <a:schemeClr val="lt1"/>
              </a:buClr>
              <a:buSzPts val="2300"/>
              <a:buNone/>
              <a:defRPr i="0" sz="2300" u="none" cap="none" strike="noStrike">
                <a:solidFill>
                  <a:schemeClr val="lt1"/>
                </a:solidFill>
              </a:defRPr>
            </a:lvl6pPr>
            <a:lvl7pPr indent="0" lvl="6" marL="2057400" marR="0" rtl="0">
              <a:lnSpc>
                <a:spcPct val="90000"/>
              </a:lnSpc>
              <a:spcBef>
                <a:spcPts val="400"/>
              </a:spcBef>
              <a:spcAft>
                <a:spcPts val="0"/>
              </a:spcAft>
              <a:buClr>
                <a:schemeClr val="lt1"/>
              </a:buClr>
              <a:buSzPts val="2300"/>
              <a:buNone/>
              <a:defRPr i="0" sz="2300" u="none" cap="none" strike="noStrike">
                <a:solidFill>
                  <a:schemeClr val="lt1"/>
                </a:solidFill>
              </a:defRPr>
            </a:lvl7pPr>
            <a:lvl8pPr indent="0" lvl="7" marL="2400300" marR="0" rtl="0">
              <a:lnSpc>
                <a:spcPct val="90000"/>
              </a:lnSpc>
              <a:spcBef>
                <a:spcPts val="400"/>
              </a:spcBef>
              <a:spcAft>
                <a:spcPts val="0"/>
              </a:spcAft>
              <a:buClr>
                <a:schemeClr val="lt1"/>
              </a:buClr>
              <a:buSzPts val="2300"/>
              <a:buNone/>
              <a:defRPr i="0" sz="2300" u="none" cap="none" strike="noStrike">
                <a:solidFill>
                  <a:schemeClr val="lt1"/>
                </a:solidFill>
              </a:defRPr>
            </a:lvl8pPr>
            <a:lvl9pPr indent="0" lvl="8" marL="2743200" marR="0" rtl="0">
              <a:lnSpc>
                <a:spcPct val="90000"/>
              </a:lnSpc>
              <a:spcBef>
                <a:spcPts val="400"/>
              </a:spcBef>
              <a:spcAft>
                <a:spcPts val="0"/>
              </a:spcAft>
              <a:buClr>
                <a:schemeClr val="lt1"/>
              </a:buClr>
              <a:buSzPts val="2300"/>
              <a:buNone/>
              <a:defRPr i="0" sz="2300" u="none" cap="none" strike="noStrike">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Title - verze 2">
  <p:cSld name="CUSTOM_8">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34"/>
          <p:cNvSpPr txBox="1"/>
          <p:nvPr>
            <p:ph type="title"/>
          </p:nvPr>
        </p:nvSpPr>
        <p:spPr>
          <a:xfrm>
            <a:off x="445875" y="3619475"/>
            <a:ext cx="8247300" cy="671400"/>
          </a:xfrm>
          <a:prstGeom prst="rect">
            <a:avLst/>
          </a:prstGeom>
          <a:noFill/>
          <a:ln>
            <a:noFill/>
          </a:ln>
        </p:spPr>
        <p:txBody>
          <a:bodyPr anchorCtr="0" anchor="b" bIns="0" lIns="0" spcFirstLastPara="1" rIns="91425" wrap="square" tIns="0">
            <a:noAutofit/>
          </a:bodyPr>
          <a:lstStyle>
            <a:lvl1pPr lvl="0" rtl="0">
              <a:spcBef>
                <a:spcPts val="0"/>
              </a:spcBef>
              <a:spcAft>
                <a:spcPts val="0"/>
              </a:spcAft>
              <a:buNone/>
              <a:defRPr b="1" sz="3600">
                <a:solidFill>
                  <a:schemeClr val="dk2"/>
                </a:solidFill>
                <a:latin typeface="Open Sans"/>
                <a:ea typeface="Open Sans"/>
                <a:cs typeface="Open Sans"/>
                <a:sym typeface="Open Sans"/>
              </a:defRPr>
            </a:lvl1pPr>
            <a:lvl2pPr lvl="1" rtl="0">
              <a:spcBef>
                <a:spcPts val="0"/>
              </a:spcBef>
              <a:spcAft>
                <a:spcPts val="0"/>
              </a:spcAft>
              <a:buNone/>
              <a:defRPr sz="4500">
                <a:solidFill>
                  <a:schemeClr val="lt1"/>
                </a:solidFill>
              </a:defRPr>
            </a:lvl2pPr>
            <a:lvl3pPr lvl="2" rtl="0">
              <a:spcBef>
                <a:spcPts val="0"/>
              </a:spcBef>
              <a:spcAft>
                <a:spcPts val="0"/>
              </a:spcAft>
              <a:buNone/>
              <a:defRPr sz="4500">
                <a:solidFill>
                  <a:schemeClr val="lt1"/>
                </a:solidFill>
              </a:defRPr>
            </a:lvl3pPr>
            <a:lvl4pPr lvl="3" rtl="0">
              <a:spcBef>
                <a:spcPts val="0"/>
              </a:spcBef>
              <a:spcAft>
                <a:spcPts val="0"/>
              </a:spcAft>
              <a:buNone/>
              <a:defRPr sz="4500">
                <a:solidFill>
                  <a:schemeClr val="lt1"/>
                </a:solidFill>
              </a:defRPr>
            </a:lvl4pPr>
            <a:lvl5pPr lvl="4" rtl="0">
              <a:spcBef>
                <a:spcPts val="0"/>
              </a:spcBef>
              <a:spcAft>
                <a:spcPts val="0"/>
              </a:spcAft>
              <a:buNone/>
              <a:defRPr sz="4500">
                <a:solidFill>
                  <a:schemeClr val="lt1"/>
                </a:solidFill>
              </a:defRPr>
            </a:lvl5pPr>
            <a:lvl6pPr lvl="5" rtl="0">
              <a:spcBef>
                <a:spcPts val="0"/>
              </a:spcBef>
              <a:spcAft>
                <a:spcPts val="0"/>
              </a:spcAft>
              <a:buNone/>
              <a:defRPr sz="4500">
                <a:solidFill>
                  <a:schemeClr val="lt1"/>
                </a:solidFill>
              </a:defRPr>
            </a:lvl6pPr>
            <a:lvl7pPr lvl="6" rtl="0">
              <a:spcBef>
                <a:spcPts val="0"/>
              </a:spcBef>
              <a:spcAft>
                <a:spcPts val="0"/>
              </a:spcAft>
              <a:buNone/>
              <a:defRPr sz="4500">
                <a:solidFill>
                  <a:schemeClr val="lt1"/>
                </a:solidFill>
              </a:defRPr>
            </a:lvl7pPr>
            <a:lvl8pPr lvl="7" rtl="0">
              <a:spcBef>
                <a:spcPts val="0"/>
              </a:spcBef>
              <a:spcAft>
                <a:spcPts val="0"/>
              </a:spcAft>
              <a:buNone/>
              <a:defRPr sz="4500">
                <a:solidFill>
                  <a:schemeClr val="lt1"/>
                </a:solidFill>
              </a:defRPr>
            </a:lvl8pPr>
            <a:lvl9pPr lvl="8" rtl="0">
              <a:spcBef>
                <a:spcPts val="0"/>
              </a:spcBef>
              <a:spcAft>
                <a:spcPts val="0"/>
              </a:spcAft>
              <a:buNone/>
              <a:defRPr sz="4500">
                <a:solidFill>
                  <a:schemeClr val="lt1"/>
                </a:solidFill>
              </a:defRPr>
            </a:lvl9pPr>
          </a:lstStyle>
          <a:p/>
        </p:txBody>
      </p:sp>
      <p:sp>
        <p:nvSpPr>
          <p:cNvPr id="103" name="Google Shape;103;p34"/>
          <p:cNvSpPr txBox="1"/>
          <p:nvPr>
            <p:ph idx="1" type="subTitle"/>
          </p:nvPr>
        </p:nvSpPr>
        <p:spPr>
          <a:xfrm>
            <a:off x="486475" y="4290875"/>
            <a:ext cx="6861600" cy="378300"/>
          </a:xfrm>
          <a:prstGeom prst="rect">
            <a:avLst/>
          </a:prstGeom>
          <a:noFill/>
          <a:ln>
            <a:noFill/>
          </a:ln>
        </p:spPr>
        <p:txBody>
          <a:bodyPr anchorCtr="0" anchor="t" bIns="0" lIns="0" spcFirstLastPara="1" rIns="0" wrap="square" tIns="0">
            <a:noAutofit/>
          </a:bodyPr>
          <a:lstStyle>
            <a:lvl1pPr indent="0" lvl="0" marL="0" marR="0" rtl="0">
              <a:lnSpc>
                <a:spcPct val="90000"/>
              </a:lnSpc>
              <a:spcBef>
                <a:spcPts val="800"/>
              </a:spcBef>
              <a:spcAft>
                <a:spcPts val="0"/>
              </a:spcAft>
              <a:buClr>
                <a:srgbClr val="888888"/>
              </a:buClr>
              <a:buSzPts val="1800"/>
              <a:buNone/>
              <a:defRPr i="0" sz="1800" u="none" cap="none" strike="noStrike">
                <a:solidFill>
                  <a:srgbClr val="888888"/>
                </a:solidFill>
              </a:defRPr>
            </a:lvl1pPr>
            <a:lvl2pPr indent="0" lvl="1" marL="342900" marR="0" rtl="0">
              <a:lnSpc>
                <a:spcPct val="90000"/>
              </a:lnSpc>
              <a:spcBef>
                <a:spcPts val="400"/>
              </a:spcBef>
              <a:spcAft>
                <a:spcPts val="0"/>
              </a:spcAft>
              <a:buClr>
                <a:schemeClr val="lt1"/>
              </a:buClr>
              <a:buSzPts val="2300"/>
              <a:buNone/>
              <a:defRPr i="0" sz="2300" u="none" cap="none" strike="noStrike">
                <a:solidFill>
                  <a:schemeClr val="lt1"/>
                </a:solidFill>
              </a:defRPr>
            </a:lvl2pPr>
            <a:lvl3pPr indent="0" lvl="2" marL="685800" marR="0" rtl="0">
              <a:lnSpc>
                <a:spcPct val="90000"/>
              </a:lnSpc>
              <a:spcBef>
                <a:spcPts val="400"/>
              </a:spcBef>
              <a:spcAft>
                <a:spcPts val="0"/>
              </a:spcAft>
              <a:buClr>
                <a:schemeClr val="lt1"/>
              </a:buClr>
              <a:buSzPts val="2300"/>
              <a:buNone/>
              <a:defRPr i="0" sz="2300" u="none" cap="none" strike="noStrike">
                <a:solidFill>
                  <a:schemeClr val="lt1"/>
                </a:solidFill>
              </a:defRPr>
            </a:lvl3pPr>
            <a:lvl4pPr indent="0" lvl="3" marL="1028700" marR="0" rtl="0">
              <a:lnSpc>
                <a:spcPct val="90000"/>
              </a:lnSpc>
              <a:spcBef>
                <a:spcPts val="400"/>
              </a:spcBef>
              <a:spcAft>
                <a:spcPts val="0"/>
              </a:spcAft>
              <a:buClr>
                <a:schemeClr val="lt1"/>
              </a:buClr>
              <a:buSzPts val="2300"/>
              <a:buNone/>
              <a:defRPr i="0" sz="2300" u="none" cap="none" strike="noStrike">
                <a:solidFill>
                  <a:schemeClr val="lt1"/>
                </a:solidFill>
              </a:defRPr>
            </a:lvl4pPr>
            <a:lvl5pPr indent="0" lvl="4" marL="1371600" marR="0" rtl="0">
              <a:lnSpc>
                <a:spcPct val="90000"/>
              </a:lnSpc>
              <a:spcBef>
                <a:spcPts val="400"/>
              </a:spcBef>
              <a:spcAft>
                <a:spcPts val="0"/>
              </a:spcAft>
              <a:buClr>
                <a:schemeClr val="lt1"/>
              </a:buClr>
              <a:buSzPts val="2300"/>
              <a:buNone/>
              <a:defRPr i="0" sz="2300" u="none" cap="none" strike="noStrike">
                <a:solidFill>
                  <a:schemeClr val="lt1"/>
                </a:solidFill>
              </a:defRPr>
            </a:lvl5pPr>
            <a:lvl6pPr indent="0" lvl="5" marL="1714500" marR="0" rtl="0">
              <a:lnSpc>
                <a:spcPct val="90000"/>
              </a:lnSpc>
              <a:spcBef>
                <a:spcPts val="400"/>
              </a:spcBef>
              <a:spcAft>
                <a:spcPts val="0"/>
              </a:spcAft>
              <a:buClr>
                <a:schemeClr val="lt1"/>
              </a:buClr>
              <a:buSzPts val="2300"/>
              <a:buNone/>
              <a:defRPr i="0" sz="2300" u="none" cap="none" strike="noStrike">
                <a:solidFill>
                  <a:schemeClr val="lt1"/>
                </a:solidFill>
              </a:defRPr>
            </a:lvl6pPr>
            <a:lvl7pPr indent="0" lvl="6" marL="2057400" marR="0" rtl="0">
              <a:lnSpc>
                <a:spcPct val="90000"/>
              </a:lnSpc>
              <a:spcBef>
                <a:spcPts val="400"/>
              </a:spcBef>
              <a:spcAft>
                <a:spcPts val="0"/>
              </a:spcAft>
              <a:buClr>
                <a:schemeClr val="lt1"/>
              </a:buClr>
              <a:buSzPts val="2300"/>
              <a:buNone/>
              <a:defRPr i="0" sz="2300" u="none" cap="none" strike="noStrike">
                <a:solidFill>
                  <a:schemeClr val="lt1"/>
                </a:solidFill>
              </a:defRPr>
            </a:lvl7pPr>
            <a:lvl8pPr indent="0" lvl="7" marL="2400300" marR="0" rtl="0">
              <a:lnSpc>
                <a:spcPct val="90000"/>
              </a:lnSpc>
              <a:spcBef>
                <a:spcPts val="400"/>
              </a:spcBef>
              <a:spcAft>
                <a:spcPts val="0"/>
              </a:spcAft>
              <a:buClr>
                <a:schemeClr val="lt1"/>
              </a:buClr>
              <a:buSzPts val="2300"/>
              <a:buNone/>
              <a:defRPr i="0" sz="2300" u="none" cap="none" strike="noStrike">
                <a:solidFill>
                  <a:schemeClr val="lt1"/>
                </a:solidFill>
              </a:defRPr>
            </a:lvl8pPr>
            <a:lvl9pPr indent="0" lvl="8" marL="2743200" marR="0" rtl="0">
              <a:lnSpc>
                <a:spcPct val="90000"/>
              </a:lnSpc>
              <a:spcBef>
                <a:spcPts val="400"/>
              </a:spcBef>
              <a:spcAft>
                <a:spcPts val="0"/>
              </a:spcAft>
              <a:buClr>
                <a:schemeClr val="lt1"/>
              </a:buClr>
              <a:buSzPts val="2300"/>
              <a:buNone/>
              <a:defRPr i="0" sz="2300" u="none" cap="none" strike="noStrike">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Základní - 1row">
  <p:cSld name="OBJECT_2_2">
    <p:bg>
      <p:bgPr>
        <a:blipFill>
          <a:blip r:embed="rId2">
            <a:alphaModFix/>
          </a:blip>
          <a:stretch>
            <a:fillRect/>
          </a:stretch>
        </a:blipFill>
      </p:bgPr>
    </p:bg>
    <p:spTree>
      <p:nvGrpSpPr>
        <p:cNvPr id="104" name="Shape 104"/>
        <p:cNvGrpSpPr/>
        <p:nvPr/>
      </p:nvGrpSpPr>
      <p:grpSpPr>
        <a:xfrm>
          <a:off x="0" y="0"/>
          <a:ext cx="0" cy="0"/>
          <a:chOff x="0" y="0"/>
          <a:chExt cx="0" cy="0"/>
        </a:xfrm>
      </p:grpSpPr>
      <p:sp>
        <p:nvSpPr>
          <p:cNvPr id="105" name="Google Shape;105;p35"/>
          <p:cNvSpPr txBox="1"/>
          <p:nvPr>
            <p:ph idx="1" type="body"/>
          </p:nvPr>
        </p:nvSpPr>
        <p:spPr>
          <a:xfrm>
            <a:off x="453200" y="1022393"/>
            <a:ext cx="8238300" cy="34746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800"/>
              </a:spcBef>
              <a:spcAft>
                <a:spcPts val="0"/>
              </a:spcAft>
              <a:buClr>
                <a:schemeClr val="dk1"/>
              </a:buClr>
              <a:buSzPts val="2100"/>
              <a:buFont typeface="Open Sans Light"/>
              <a:buChar char="•"/>
              <a:defRPr i="0" sz="2100" u="none" cap="none" strike="noStrike">
                <a:solidFill>
                  <a:schemeClr val="dk1"/>
                </a:solidFill>
                <a:latin typeface="Open Sans Light"/>
                <a:ea typeface="Open Sans Light"/>
                <a:cs typeface="Open Sans Light"/>
                <a:sym typeface="Open Sans Light"/>
              </a:defRPr>
            </a:lvl1pPr>
            <a:lvl2pPr indent="-342900" lvl="1" marL="914400" marR="0" rtl="0" algn="l">
              <a:lnSpc>
                <a:spcPct val="115000"/>
              </a:lnSpc>
              <a:spcBef>
                <a:spcPts val="400"/>
              </a:spcBef>
              <a:spcAft>
                <a:spcPts val="0"/>
              </a:spcAft>
              <a:buClr>
                <a:schemeClr val="dk1"/>
              </a:buClr>
              <a:buSzPts val="1800"/>
              <a:buFont typeface="Open Sans Light"/>
              <a:buChar char="•"/>
              <a:defRPr i="0" sz="1800" u="none" cap="none" strike="noStrike">
                <a:solidFill>
                  <a:schemeClr val="dk1"/>
                </a:solidFill>
                <a:latin typeface="Open Sans Light"/>
                <a:ea typeface="Open Sans Light"/>
                <a:cs typeface="Open Sans Light"/>
                <a:sym typeface="Open Sans Light"/>
              </a:defRPr>
            </a:lvl2pPr>
            <a:lvl3pPr indent="-323850" lvl="2" marL="1371600" marR="0" rtl="0" algn="l">
              <a:lnSpc>
                <a:spcPct val="115000"/>
              </a:lnSpc>
              <a:spcBef>
                <a:spcPts val="400"/>
              </a:spcBef>
              <a:spcAft>
                <a:spcPts val="0"/>
              </a:spcAft>
              <a:buClr>
                <a:schemeClr val="dk1"/>
              </a:buClr>
              <a:buSzPts val="1500"/>
              <a:buFont typeface="Open Sans Light"/>
              <a:buChar char="•"/>
              <a:defRPr i="0" sz="1500" u="none" cap="none" strike="noStrike">
                <a:solidFill>
                  <a:schemeClr val="dk1"/>
                </a:solidFill>
                <a:latin typeface="Open Sans Light"/>
                <a:ea typeface="Open Sans Light"/>
                <a:cs typeface="Open Sans Light"/>
                <a:sym typeface="Open Sans Light"/>
              </a:defRPr>
            </a:lvl3pPr>
            <a:lvl4pPr indent="-317500" lvl="3" marL="1828800" marR="0" rtl="0" algn="l">
              <a:lnSpc>
                <a:spcPct val="115000"/>
              </a:lnSpc>
              <a:spcBef>
                <a:spcPts val="400"/>
              </a:spcBef>
              <a:spcAft>
                <a:spcPts val="0"/>
              </a:spcAft>
              <a:buClr>
                <a:schemeClr val="dk1"/>
              </a:buClr>
              <a:buSzPts val="1400"/>
              <a:buFont typeface="Open Sans Light"/>
              <a:buChar char="•"/>
              <a:defRPr i="0" sz="1400" u="none" cap="none" strike="noStrike">
                <a:solidFill>
                  <a:schemeClr val="dk1"/>
                </a:solidFill>
                <a:latin typeface="Open Sans Light"/>
                <a:ea typeface="Open Sans Light"/>
                <a:cs typeface="Open Sans Light"/>
                <a:sym typeface="Open Sans Light"/>
              </a:defRPr>
            </a:lvl4pPr>
            <a:lvl5pPr indent="-304800" lvl="4" marL="22860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5pPr>
            <a:lvl6pPr indent="-304800" lvl="5" marL="27432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6pPr>
            <a:lvl7pPr indent="-304800" lvl="6" marL="32004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7pPr>
            <a:lvl8pPr indent="-304800" lvl="7" marL="36576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8pPr>
            <a:lvl9pPr indent="-304800" lvl="8" marL="41148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9pPr>
          </a:lstStyle>
          <a:p/>
        </p:txBody>
      </p:sp>
      <p:sp>
        <p:nvSpPr>
          <p:cNvPr id="106" name="Google Shape;106;p35"/>
          <p:cNvSpPr txBox="1"/>
          <p:nvPr>
            <p:ph idx="12" type="sldNum"/>
          </p:nvPr>
        </p:nvSpPr>
        <p:spPr>
          <a:xfrm>
            <a:off x="7190321" y="4555450"/>
            <a:ext cx="564600" cy="2793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07" name="Google Shape;107;p35"/>
          <p:cNvSpPr txBox="1"/>
          <p:nvPr>
            <p:ph type="title"/>
          </p:nvPr>
        </p:nvSpPr>
        <p:spPr>
          <a:xfrm>
            <a:off x="453200" y="438625"/>
            <a:ext cx="8238300" cy="452700"/>
          </a:xfrm>
          <a:prstGeom prst="rect">
            <a:avLst/>
          </a:prstGeom>
          <a:noFill/>
          <a:ln>
            <a:noFill/>
          </a:ln>
        </p:spPr>
        <p:txBody>
          <a:bodyPr anchorCtr="0" anchor="t" bIns="90000" lIns="0" spcFirstLastPara="1" rIns="91425" wrap="square" tIns="0">
            <a:noAutofit/>
          </a:bodyPr>
          <a:lstStyle>
            <a:lvl1pPr indent="0" lvl="0" marL="0" marR="0" rtl="0" algn="l">
              <a:lnSpc>
                <a:spcPct val="115000"/>
              </a:lnSpc>
              <a:spcBef>
                <a:spcPts val="0"/>
              </a:spcBef>
              <a:spcAft>
                <a:spcPts val="0"/>
              </a:spcAft>
              <a:buClr>
                <a:srgbClr val="2B3990"/>
              </a:buClr>
              <a:buSzPts val="1400"/>
              <a:buFont typeface="Open Sans"/>
              <a:buNone/>
              <a:defRPr i="0" sz="2400" u="none" cap="none" strike="noStrike">
                <a:solidFill>
                  <a:srgbClr val="2B3990"/>
                </a:solidFill>
                <a:latin typeface="Open Sans"/>
                <a:ea typeface="Open Sans"/>
                <a:cs typeface="Open Sans"/>
                <a:sym typeface="Open Sans"/>
              </a:defRPr>
            </a:lvl1pPr>
            <a:lvl2pPr indent="0" lvl="1" rtl="0">
              <a:spcBef>
                <a:spcPts val="0"/>
              </a:spcBef>
              <a:spcAft>
                <a:spcPts val="0"/>
              </a:spcAft>
              <a:buSzPts val="1400"/>
              <a:buNone/>
              <a:defRPr sz="1400"/>
            </a:lvl2pPr>
            <a:lvl3pPr indent="0" lvl="2" rtl="0">
              <a:spcBef>
                <a:spcPts val="0"/>
              </a:spcBef>
              <a:spcAft>
                <a:spcPts val="0"/>
              </a:spcAft>
              <a:buSzPts val="1400"/>
              <a:buNone/>
              <a:defRPr sz="1400"/>
            </a:lvl3pPr>
            <a:lvl4pPr indent="0" lvl="3" rtl="0">
              <a:spcBef>
                <a:spcPts val="0"/>
              </a:spcBef>
              <a:spcAft>
                <a:spcPts val="0"/>
              </a:spcAft>
              <a:buSzPts val="1400"/>
              <a:buNone/>
              <a:defRPr sz="1400"/>
            </a:lvl4pPr>
            <a:lvl5pPr indent="0" lvl="4" rtl="0">
              <a:spcBef>
                <a:spcPts val="0"/>
              </a:spcBef>
              <a:spcAft>
                <a:spcPts val="0"/>
              </a:spcAft>
              <a:buSzPts val="1400"/>
              <a:buNone/>
              <a:defRPr sz="1400"/>
            </a:lvl5pPr>
            <a:lvl6pPr indent="0" lvl="5" rtl="0">
              <a:spcBef>
                <a:spcPts val="0"/>
              </a:spcBef>
              <a:spcAft>
                <a:spcPts val="0"/>
              </a:spcAft>
              <a:buSzPts val="1400"/>
              <a:buNone/>
              <a:defRPr sz="1400"/>
            </a:lvl6pPr>
            <a:lvl7pPr indent="0" lvl="6" rtl="0">
              <a:spcBef>
                <a:spcPts val="0"/>
              </a:spcBef>
              <a:spcAft>
                <a:spcPts val="0"/>
              </a:spcAft>
              <a:buSzPts val="1400"/>
              <a:buNone/>
              <a:defRPr sz="1400"/>
            </a:lvl7pPr>
            <a:lvl8pPr indent="0" lvl="7" rtl="0">
              <a:spcBef>
                <a:spcPts val="0"/>
              </a:spcBef>
              <a:spcAft>
                <a:spcPts val="0"/>
              </a:spcAft>
              <a:buSzPts val="1400"/>
              <a:buNone/>
              <a:defRPr sz="1400"/>
            </a:lvl8pPr>
            <a:lvl9pPr indent="0" lvl="8" rtl="0">
              <a:spcBef>
                <a:spcPts val="0"/>
              </a:spcBef>
              <a:spcAft>
                <a:spcPts val="0"/>
              </a:spcAft>
              <a:buSzPts val="1400"/>
              <a:buNone/>
              <a:defRPr sz="14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Základní - 2row">
  <p:cSld name="OBJECT_2_2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36"/>
          <p:cNvSpPr txBox="1"/>
          <p:nvPr>
            <p:ph idx="1" type="body"/>
          </p:nvPr>
        </p:nvSpPr>
        <p:spPr>
          <a:xfrm>
            <a:off x="453200" y="1443050"/>
            <a:ext cx="8238300" cy="30540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800"/>
              </a:spcBef>
              <a:spcAft>
                <a:spcPts val="0"/>
              </a:spcAft>
              <a:buClr>
                <a:schemeClr val="dk1"/>
              </a:buClr>
              <a:buSzPts val="2100"/>
              <a:buFont typeface="Open Sans Light"/>
              <a:buChar char="•"/>
              <a:defRPr i="0" sz="2100" u="none" cap="none" strike="noStrike">
                <a:solidFill>
                  <a:schemeClr val="dk1"/>
                </a:solidFill>
                <a:latin typeface="Open Sans Light"/>
                <a:ea typeface="Open Sans Light"/>
                <a:cs typeface="Open Sans Light"/>
                <a:sym typeface="Open Sans Light"/>
              </a:defRPr>
            </a:lvl1pPr>
            <a:lvl2pPr indent="-342900" lvl="1" marL="914400" marR="0" rtl="0" algn="l">
              <a:lnSpc>
                <a:spcPct val="115000"/>
              </a:lnSpc>
              <a:spcBef>
                <a:spcPts val="400"/>
              </a:spcBef>
              <a:spcAft>
                <a:spcPts val="0"/>
              </a:spcAft>
              <a:buClr>
                <a:schemeClr val="dk1"/>
              </a:buClr>
              <a:buSzPts val="1800"/>
              <a:buFont typeface="Open Sans Light"/>
              <a:buChar char="•"/>
              <a:defRPr i="0" sz="1800" u="none" cap="none" strike="noStrike">
                <a:solidFill>
                  <a:schemeClr val="dk1"/>
                </a:solidFill>
                <a:latin typeface="Open Sans Light"/>
                <a:ea typeface="Open Sans Light"/>
                <a:cs typeface="Open Sans Light"/>
                <a:sym typeface="Open Sans Light"/>
              </a:defRPr>
            </a:lvl2pPr>
            <a:lvl3pPr indent="-323850" lvl="2" marL="1371600" marR="0" rtl="0" algn="l">
              <a:lnSpc>
                <a:spcPct val="115000"/>
              </a:lnSpc>
              <a:spcBef>
                <a:spcPts val="400"/>
              </a:spcBef>
              <a:spcAft>
                <a:spcPts val="0"/>
              </a:spcAft>
              <a:buClr>
                <a:schemeClr val="dk1"/>
              </a:buClr>
              <a:buSzPts val="1500"/>
              <a:buFont typeface="Open Sans Light"/>
              <a:buChar char="•"/>
              <a:defRPr i="0" sz="1500" u="none" cap="none" strike="noStrike">
                <a:solidFill>
                  <a:schemeClr val="dk1"/>
                </a:solidFill>
                <a:latin typeface="Open Sans Light"/>
                <a:ea typeface="Open Sans Light"/>
                <a:cs typeface="Open Sans Light"/>
                <a:sym typeface="Open Sans Light"/>
              </a:defRPr>
            </a:lvl3pPr>
            <a:lvl4pPr indent="-317500" lvl="3" marL="1828800" marR="0" rtl="0" algn="l">
              <a:lnSpc>
                <a:spcPct val="115000"/>
              </a:lnSpc>
              <a:spcBef>
                <a:spcPts val="400"/>
              </a:spcBef>
              <a:spcAft>
                <a:spcPts val="0"/>
              </a:spcAft>
              <a:buClr>
                <a:schemeClr val="dk1"/>
              </a:buClr>
              <a:buSzPts val="1400"/>
              <a:buFont typeface="Open Sans Light"/>
              <a:buChar char="•"/>
              <a:defRPr i="0" sz="1400" u="none" cap="none" strike="noStrike">
                <a:solidFill>
                  <a:schemeClr val="dk1"/>
                </a:solidFill>
                <a:latin typeface="Open Sans Light"/>
                <a:ea typeface="Open Sans Light"/>
                <a:cs typeface="Open Sans Light"/>
                <a:sym typeface="Open Sans Light"/>
              </a:defRPr>
            </a:lvl4pPr>
            <a:lvl5pPr indent="-304800" lvl="4" marL="22860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5pPr>
            <a:lvl6pPr indent="-304800" lvl="5" marL="27432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6pPr>
            <a:lvl7pPr indent="-304800" lvl="6" marL="32004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7pPr>
            <a:lvl8pPr indent="-304800" lvl="7" marL="36576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8pPr>
            <a:lvl9pPr indent="-304800" lvl="8" marL="41148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9pPr>
          </a:lstStyle>
          <a:p/>
        </p:txBody>
      </p:sp>
      <p:sp>
        <p:nvSpPr>
          <p:cNvPr id="110" name="Google Shape;110;p36"/>
          <p:cNvSpPr txBox="1"/>
          <p:nvPr>
            <p:ph idx="12" type="sldNum"/>
          </p:nvPr>
        </p:nvSpPr>
        <p:spPr>
          <a:xfrm>
            <a:off x="5627995" y="4541088"/>
            <a:ext cx="21270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11" name="Google Shape;111;p36"/>
          <p:cNvSpPr txBox="1"/>
          <p:nvPr>
            <p:ph type="title"/>
          </p:nvPr>
        </p:nvSpPr>
        <p:spPr>
          <a:xfrm>
            <a:off x="453200" y="438625"/>
            <a:ext cx="8238300" cy="883500"/>
          </a:xfrm>
          <a:prstGeom prst="rect">
            <a:avLst/>
          </a:prstGeom>
          <a:noFill/>
          <a:ln>
            <a:noFill/>
          </a:ln>
        </p:spPr>
        <p:txBody>
          <a:bodyPr anchorCtr="0" anchor="t" bIns="90000" lIns="0" spcFirstLastPara="1" rIns="91425" wrap="square" tIns="0">
            <a:noAutofit/>
          </a:bodyPr>
          <a:lstStyle>
            <a:lvl1pPr indent="0" lvl="0" marL="0" marR="0" rtl="0" algn="l">
              <a:lnSpc>
                <a:spcPct val="115000"/>
              </a:lnSpc>
              <a:spcBef>
                <a:spcPts val="0"/>
              </a:spcBef>
              <a:spcAft>
                <a:spcPts val="0"/>
              </a:spcAft>
              <a:buClr>
                <a:srgbClr val="2B3990"/>
              </a:buClr>
              <a:buSzPts val="1400"/>
              <a:buFont typeface="Open Sans"/>
              <a:buNone/>
              <a:defRPr i="0" sz="2400" u="none" cap="none" strike="noStrike">
                <a:solidFill>
                  <a:srgbClr val="2B3990"/>
                </a:solidFill>
                <a:latin typeface="Open Sans"/>
                <a:ea typeface="Open Sans"/>
                <a:cs typeface="Open Sans"/>
                <a:sym typeface="Open Sans"/>
              </a:defRPr>
            </a:lvl1pPr>
            <a:lvl2pPr indent="0" lvl="1" rtl="0">
              <a:spcBef>
                <a:spcPts val="0"/>
              </a:spcBef>
              <a:spcAft>
                <a:spcPts val="0"/>
              </a:spcAft>
              <a:buSzPts val="1400"/>
              <a:buNone/>
              <a:defRPr sz="1400"/>
            </a:lvl2pPr>
            <a:lvl3pPr indent="0" lvl="2" rtl="0">
              <a:spcBef>
                <a:spcPts val="0"/>
              </a:spcBef>
              <a:spcAft>
                <a:spcPts val="0"/>
              </a:spcAft>
              <a:buSzPts val="1400"/>
              <a:buNone/>
              <a:defRPr sz="1400"/>
            </a:lvl3pPr>
            <a:lvl4pPr indent="0" lvl="3" rtl="0">
              <a:spcBef>
                <a:spcPts val="0"/>
              </a:spcBef>
              <a:spcAft>
                <a:spcPts val="0"/>
              </a:spcAft>
              <a:buSzPts val="1400"/>
              <a:buNone/>
              <a:defRPr sz="1400"/>
            </a:lvl4pPr>
            <a:lvl5pPr indent="0" lvl="4" rtl="0">
              <a:spcBef>
                <a:spcPts val="0"/>
              </a:spcBef>
              <a:spcAft>
                <a:spcPts val="0"/>
              </a:spcAft>
              <a:buSzPts val="1400"/>
              <a:buNone/>
              <a:defRPr sz="1400"/>
            </a:lvl5pPr>
            <a:lvl6pPr indent="0" lvl="5" rtl="0">
              <a:spcBef>
                <a:spcPts val="0"/>
              </a:spcBef>
              <a:spcAft>
                <a:spcPts val="0"/>
              </a:spcAft>
              <a:buSzPts val="1400"/>
              <a:buNone/>
              <a:defRPr sz="1400"/>
            </a:lvl6pPr>
            <a:lvl7pPr indent="0" lvl="6" rtl="0">
              <a:spcBef>
                <a:spcPts val="0"/>
              </a:spcBef>
              <a:spcAft>
                <a:spcPts val="0"/>
              </a:spcAft>
              <a:buSzPts val="1400"/>
              <a:buNone/>
              <a:defRPr sz="1400"/>
            </a:lvl7pPr>
            <a:lvl8pPr indent="0" lvl="7" rtl="0">
              <a:spcBef>
                <a:spcPts val="0"/>
              </a:spcBef>
              <a:spcAft>
                <a:spcPts val="0"/>
              </a:spcAft>
              <a:buSzPts val="1400"/>
              <a:buNone/>
              <a:defRPr sz="1400"/>
            </a:lvl8pPr>
            <a:lvl9pPr indent="0" lvl="8" rtl="0">
              <a:spcBef>
                <a:spcPts val="0"/>
              </a:spcBef>
              <a:spcAft>
                <a:spcPts val="0"/>
              </a:spcAft>
              <a:buSzPts val="1400"/>
              <a:buNone/>
              <a:defRPr sz="14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Foto - půl vpravo">
  <p:cSld name="OBJECT_2_2_1_1">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37"/>
          <p:cNvSpPr txBox="1"/>
          <p:nvPr>
            <p:ph idx="12" type="sldNum"/>
          </p:nvPr>
        </p:nvSpPr>
        <p:spPr>
          <a:xfrm>
            <a:off x="5627995" y="4541088"/>
            <a:ext cx="21270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14" name="Google Shape;114;p37" title="Nadpis"/>
          <p:cNvSpPr txBox="1"/>
          <p:nvPr>
            <p:ph type="title"/>
          </p:nvPr>
        </p:nvSpPr>
        <p:spPr>
          <a:xfrm>
            <a:off x="453200" y="438625"/>
            <a:ext cx="3669900" cy="452700"/>
          </a:xfrm>
          <a:prstGeom prst="rect">
            <a:avLst/>
          </a:prstGeom>
          <a:noFill/>
          <a:ln>
            <a:noFill/>
          </a:ln>
        </p:spPr>
        <p:txBody>
          <a:bodyPr anchorCtr="0" anchor="t" bIns="90000" lIns="0" spcFirstLastPara="1" rIns="91425" wrap="square" tIns="0">
            <a:noAutofit/>
          </a:bodyPr>
          <a:lstStyle>
            <a:lvl1pPr indent="0" lvl="0" marL="0" marR="0" rtl="0" algn="l">
              <a:lnSpc>
                <a:spcPct val="115000"/>
              </a:lnSpc>
              <a:spcBef>
                <a:spcPts val="0"/>
              </a:spcBef>
              <a:spcAft>
                <a:spcPts val="0"/>
              </a:spcAft>
              <a:buClr>
                <a:srgbClr val="2B3990"/>
              </a:buClr>
              <a:buSzPts val="1400"/>
              <a:buFont typeface="Open Sans"/>
              <a:buNone/>
              <a:defRPr i="0" sz="2400" u="none" cap="none" strike="noStrike">
                <a:solidFill>
                  <a:srgbClr val="2B3990"/>
                </a:solidFill>
                <a:latin typeface="Open Sans"/>
                <a:ea typeface="Open Sans"/>
                <a:cs typeface="Open Sans"/>
                <a:sym typeface="Open Sans"/>
              </a:defRPr>
            </a:lvl1pPr>
            <a:lvl2pPr indent="0" lvl="1" rtl="0">
              <a:spcBef>
                <a:spcPts val="0"/>
              </a:spcBef>
              <a:spcAft>
                <a:spcPts val="0"/>
              </a:spcAft>
              <a:buSzPts val="1400"/>
              <a:buNone/>
              <a:defRPr sz="1400"/>
            </a:lvl2pPr>
            <a:lvl3pPr indent="0" lvl="2" rtl="0">
              <a:spcBef>
                <a:spcPts val="0"/>
              </a:spcBef>
              <a:spcAft>
                <a:spcPts val="0"/>
              </a:spcAft>
              <a:buSzPts val="1400"/>
              <a:buNone/>
              <a:defRPr sz="1400"/>
            </a:lvl3pPr>
            <a:lvl4pPr indent="0" lvl="3" rtl="0">
              <a:spcBef>
                <a:spcPts val="0"/>
              </a:spcBef>
              <a:spcAft>
                <a:spcPts val="0"/>
              </a:spcAft>
              <a:buSzPts val="1400"/>
              <a:buNone/>
              <a:defRPr sz="1400"/>
            </a:lvl4pPr>
            <a:lvl5pPr indent="0" lvl="4" rtl="0">
              <a:spcBef>
                <a:spcPts val="0"/>
              </a:spcBef>
              <a:spcAft>
                <a:spcPts val="0"/>
              </a:spcAft>
              <a:buSzPts val="1400"/>
              <a:buNone/>
              <a:defRPr sz="1400"/>
            </a:lvl5pPr>
            <a:lvl6pPr indent="0" lvl="5" rtl="0">
              <a:spcBef>
                <a:spcPts val="0"/>
              </a:spcBef>
              <a:spcAft>
                <a:spcPts val="0"/>
              </a:spcAft>
              <a:buSzPts val="1400"/>
              <a:buNone/>
              <a:defRPr sz="1400"/>
            </a:lvl6pPr>
            <a:lvl7pPr indent="0" lvl="6" rtl="0">
              <a:spcBef>
                <a:spcPts val="0"/>
              </a:spcBef>
              <a:spcAft>
                <a:spcPts val="0"/>
              </a:spcAft>
              <a:buSzPts val="1400"/>
              <a:buNone/>
              <a:defRPr sz="1400"/>
            </a:lvl7pPr>
            <a:lvl8pPr indent="0" lvl="7" rtl="0">
              <a:spcBef>
                <a:spcPts val="0"/>
              </a:spcBef>
              <a:spcAft>
                <a:spcPts val="0"/>
              </a:spcAft>
              <a:buSzPts val="1400"/>
              <a:buNone/>
              <a:defRPr sz="1400"/>
            </a:lvl8pPr>
            <a:lvl9pPr indent="0" lvl="8" rtl="0">
              <a:spcBef>
                <a:spcPts val="0"/>
              </a:spcBef>
              <a:spcAft>
                <a:spcPts val="0"/>
              </a:spcAft>
              <a:buSzPts val="1400"/>
              <a:buNone/>
              <a:defRPr sz="1400"/>
            </a:lvl9pPr>
          </a:lstStyle>
          <a:p/>
        </p:txBody>
      </p:sp>
      <p:sp>
        <p:nvSpPr>
          <p:cNvPr id="115" name="Google Shape;115;p37"/>
          <p:cNvSpPr txBox="1"/>
          <p:nvPr>
            <p:ph idx="1" type="body"/>
          </p:nvPr>
        </p:nvSpPr>
        <p:spPr>
          <a:xfrm>
            <a:off x="453200" y="1022400"/>
            <a:ext cx="3669900" cy="34746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800"/>
              </a:spcBef>
              <a:spcAft>
                <a:spcPts val="0"/>
              </a:spcAft>
              <a:buClr>
                <a:schemeClr val="dk1"/>
              </a:buClr>
              <a:buSzPts val="2100"/>
              <a:buFont typeface="Open Sans Light"/>
              <a:buChar char="•"/>
              <a:defRPr i="0" sz="2100" u="none" cap="none" strike="noStrike">
                <a:solidFill>
                  <a:schemeClr val="dk1"/>
                </a:solidFill>
                <a:latin typeface="Open Sans Light"/>
                <a:ea typeface="Open Sans Light"/>
                <a:cs typeface="Open Sans Light"/>
                <a:sym typeface="Open Sans Light"/>
              </a:defRPr>
            </a:lvl1pPr>
            <a:lvl2pPr indent="-342900" lvl="1" marL="914400" marR="0" rtl="0" algn="l">
              <a:lnSpc>
                <a:spcPct val="115000"/>
              </a:lnSpc>
              <a:spcBef>
                <a:spcPts val="400"/>
              </a:spcBef>
              <a:spcAft>
                <a:spcPts val="0"/>
              </a:spcAft>
              <a:buClr>
                <a:schemeClr val="dk1"/>
              </a:buClr>
              <a:buSzPts val="1800"/>
              <a:buFont typeface="Open Sans Light"/>
              <a:buChar char="•"/>
              <a:defRPr i="0" sz="1800" u="none" cap="none" strike="noStrike">
                <a:solidFill>
                  <a:schemeClr val="dk1"/>
                </a:solidFill>
                <a:latin typeface="Open Sans Light"/>
                <a:ea typeface="Open Sans Light"/>
                <a:cs typeface="Open Sans Light"/>
                <a:sym typeface="Open Sans Light"/>
              </a:defRPr>
            </a:lvl2pPr>
            <a:lvl3pPr indent="-323850" lvl="2" marL="1371600" marR="0" rtl="0" algn="l">
              <a:lnSpc>
                <a:spcPct val="115000"/>
              </a:lnSpc>
              <a:spcBef>
                <a:spcPts val="400"/>
              </a:spcBef>
              <a:spcAft>
                <a:spcPts val="0"/>
              </a:spcAft>
              <a:buClr>
                <a:schemeClr val="dk1"/>
              </a:buClr>
              <a:buSzPts val="1500"/>
              <a:buFont typeface="Open Sans Light"/>
              <a:buChar char="•"/>
              <a:defRPr i="0" sz="1500" u="none" cap="none" strike="noStrike">
                <a:solidFill>
                  <a:schemeClr val="dk1"/>
                </a:solidFill>
                <a:latin typeface="Open Sans Light"/>
                <a:ea typeface="Open Sans Light"/>
                <a:cs typeface="Open Sans Light"/>
                <a:sym typeface="Open Sans Light"/>
              </a:defRPr>
            </a:lvl3pPr>
            <a:lvl4pPr indent="-317500" lvl="3" marL="1828800" marR="0" rtl="0" algn="l">
              <a:lnSpc>
                <a:spcPct val="115000"/>
              </a:lnSpc>
              <a:spcBef>
                <a:spcPts val="400"/>
              </a:spcBef>
              <a:spcAft>
                <a:spcPts val="0"/>
              </a:spcAft>
              <a:buClr>
                <a:schemeClr val="dk1"/>
              </a:buClr>
              <a:buSzPts val="1400"/>
              <a:buFont typeface="Open Sans Light"/>
              <a:buChar char="•"/>
              <a:defRPr i="0" sz="1400" u="none" cap="none" strike="noStrike">
                <a:solidFill>
                  <a:schemeClr val="dk1"/>
                </a:solidFill>
                <a:latin typeface="Open Sans Light"/>
                <a:ea typeface="Open Sans Light"/>
                <a:cs typeface="Open Sans Light"/>
                <a:sym typeface="Open Sans Light"/>
              </a:defRPr>
            </a:lvl4pPr>
            <a:lvl5pPr indent="-304800" lvl="4" marL="22860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5pPr>
            <a:lvl6pPr indent="-304800" lvl="5" marL="27432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6pPr>
            <a:lvl7pPr indent="-304800" lvl="6" marL="32004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7pPr>
            <a:lvl8pPr indent="-304800" lvl="7" marL="36576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8pPr>
            <a:lvl9pPr indent="-304800" lvl="8" marL="41148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Foto - půl vlevo">
  <p:cSld name="OBJECT_2_2_1_1_1">
    <p:bg>
      <p:bgPr>
        <a:blipFill>
          <a:blip r:embed="rId2">
            <a:alphaModFix/>
          </a:blip>
          <a:stretch>
            <a:fillRect/>
          </a:stretch>
        </a:blipFill>
      </p:bgPr>
    </p:bg>
    <p:spTree>
      <p:nvGrpSpPr>
        <p:cNvPr id="116" name="Shape 116"/>
        <p:cNvGrpSpPr/>
        <p:nvPr/>
      </p:nvGrpSpPr>
      <p:grpSpPr>
        <a:xfrm>
          <a:off x="0" y="0"/>
          <a:ext cx="0" cy="0"/>
          <a:chOff x="0" y="0"/>
          <a:chExt cx="0" cy="0"/>
        </a:xfrm>
      </p:grpSpPr>
      <p:sp>
        <p:nvSpPr>
          <p:cNvPr id="117" name="Google Shape;117;p38"/>
          <p:cNvSpPr txBox="1"/>
          <p:nvPr>
            <p:ph idx="12" type="sldNum"/>
          </p:nvPr>
        </p:nvSpPr>
        <p:spPr>
          <a:xfrm>
            <a:off x="5627995" y="4541088"/>
            <a:ext cx="21270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38" title="Nadpis"/>
          <p:cNvSpPr txBox="1"/>
          <p:nvPr>
            <p:ph type="title"/>
          </p:nvPr>
        </p:nvSpPr>
        <p:spPr>
          <a:xfrm>
            <a:off x="5021600" y="438625"/>
            <a:ext cx="3669900" cy="452700"/>
          </a:xfrm>
          <a:prstGeom prst="rect">
            <a:avLst/>
          </a:prstGeom>
          <a:noFill/>
          <a:ln>
            <a:noFill/>
          </a:ln>
        </p:spPr>
        <p:txBody>
          <a:bodyPr anchorCtr="0" anchor="t" bIns="90000" lIns="0" spcFirstLastPara="1" rIns="91425" wrap="square" tIns="0">
            <a:noAutofit/>
          </a:bodyPr>
          <a:lstStyle>
            <a:lvl1pPr indent="0" lvl="0" marL="0" marR="0" rtl="0" algn="l">
              <a:lnSpc>
                <a:spcPct val="115000"/>
              </a:lnSpc>
              <a:spcBef>
                <a:spcPts val="0"/>
              </a:spcBef>
              <a:spcAft>
                <a:spcPts val="0"/>
              </a:spcAft>
              <a:buClr>
                <a:srgbClr val="2B3990"/>
              </a:buClr>
              <a:buSzPts val="1400"/>
              <a:buFont typeface="Open Sans"/>
              <a:buNone/>
              <a:defRPr i="0" sz="2400" u="none" cap="none" strike="noStrike">
                <a:solidFill>
                  <a:srgbClr val="2B3990"/>
                </a:solidFill>
                <a:latin typeface="Open Sans"/>
                <a:ea typeface="Open Sans"/>
                <a:cs typeface="Open Sans"/>
                <a:sym typeface="Open Sans"/>
              </a:defRPr>
            </a:lvl1pPr>
            <a:lvl2pPr indent="0" lvl="1" rtl="0">
              <a:spcBef>
                <a:spcPts val="0"/>
              </a:spcBef>
              <a:spcAft>
                <a:spcPts val="0"/>
              </a:spcAft>
              <a:buSzPts val="1400"/>
              <a:buNone/>
              <a:defRPr sz="1400"/>
            </a:lvl2pPr>
            <a:lvl3pPr indent="0" lvl="2" rtl="0">
              <a:spcBef>
                <a:spcPts val="0"/>
              </a:spcBef>
              <a:spcAft>
                <a:spcPts val="0"/>
              </a:spcAft>
              <a:buSzPts val="1400"/>
              <a:buNone/>
              <a:defRPr sz="1400"/>
            </a:lvl3pPr>
            <a:lvl4pPr indent="0" lvl="3" rtl="0">
              <a:spcBef>
                <a:spcPts val="0"/>
              </a:spcBef>
              <a:spcAft>
                <a:spcPts val="0"/>
              </a:spcAft>
              <a:buSzPts val="1400"/>
              <a:buNone/>
              <a:defRPr sz="1400"/>
            </a:lvl4pPr>
            <a:lvl5pPr indent="0" lvl="4" rtl="0">
              <a:spcBef>
                <a:spcPts val="0"/>
              </a:spcBef>
              <a:spcAft>
                <a:spcPts val="0"/>
              </a:spcAft>
              <a:buSzPts val="1400"/>
              <a:buNone/>
              <a:defRPr sz="1400"/>
            </a:lvl5pPr>
            <a:lvl6pPr indent="0" lvl="5" rtl="0">
              <a:spcBef>
                <a:spcPts val="0"/>
              </a:spcBef>
              <a:spcAft>
                <a:spcPts val="0"/>
              </a:spcAft>
              <a:buSzPts val="1400"/>
              <a:buNone/>
              <a:defRPr sz="1400"/>
            </a:lvl6pPr>
            <a:lvl7pPr indent="0" lvl="6" rtl="0">
              <a:spcBef>
                <a:spcPts val="0"/>
              </a:spcBef>
              <a:spcAft>
                <a:spcPts val="0"/>
              </a:spcAft>
              <a:buSzPts val="1400"/>
              <a:buNone/>
              <a:defRPr sz="1400"/>
            </a:lvl7pPr>
            <a:lvl8pPr indent="0" lvl="7" rtl="0">
              <a:spcBef>
                <a:spcPts val="0"/>
              </a:spcBef>
              <a:spcAft>
                <a:spcPts val="0"/>
              </a:spcAft>
              <a:buSzPts val="1400"/>
              <a:buNone/>
              <a:defRPr sz="1400"/>
            </a:lvl8pPr>
            <a:lvl9pPr indent="0" lvl="8" rtl="0">
              <a:spcBef>
                <a:spcPts val="0"/>
              </a:spcBef>
              <a:spcAft>
                <a:spcPts val="0"/>
              </a:spcAft>
              <a:buSzPts val="1400"/>
              <a:buNone/>
              <a:defRPr sz="1400"/>
            </a:lvl9pPr>
          </a:lstStyle>
          <a:p/>
        </p:txBody>
      </p:sp>
      <p:sp>
        <p:nvSpPr>
          <p:cNvPr id="119" name="Google Shape;119;p38"/>
          <p:cNvSpPr txBox="1"/>
          <p:nvPr>
            <p:ph idx="1" type="body"/>
          </p:nvPr>
        </p:nvSpPr>
        <p:spPr>
          <a:xfrm>
            <a:off x="5021600" y="1022400"/>
            <a:ext cx="3669900" cy="34746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800"/>
              </a:spcBef>
              <a:spcAft>
                <a:spcPts val="0"/>
              </a:spcAft>
              <a:buClr>
                <a:schemeClr val="dk1"/>
              </a:buClr>
              <a:buSzPts val="2100"/>
              <a:buFont typeface="Open Sans Light"/>
              <a:buChar char="•"/>
              <a:defRPr i="0" sz="2100" u="none" cap="none" strike="noStrike">
                <a:solidFill>
                  <a:schemeClr val="dk1"/>
                </a:solidFill>
                <a:latin typeface="Open Sans Light"/>
                <a:ea typeface="Open Sans Light"/>
                <a:cs typeface="Open Sans Light"/>
                <a:sym typeface="Open Sans Light"/>
              </a:defRPr>
            </a:lvl1pPr>
            <a:lvl2pPr indent="-342900" lvl="1" marL="914400" marR="0" rtl="0" algn="l">
              <a:lnSpc>
                <a:spcPct val="115000"/>
              </a:lnSpc>
              <a:spcBef>
                <a:spcPts val="400"/>
              </a:spcBef>
              <a:spcAft>
                <a:spcPts val="0"/>
              </a:spcAft>
              <a:buClr>
                <a:schemeClr val="dk1"/>
              </a:buClr>
              <a:buSzPts val="1800"/>
              <a:buFont typeface="Open Sans Light"/>
              <a:buChar char="•"/>
              <a:defRPr i="0" sz="1800" u="none" cap="none" strike="noStrike">
                <a:solidFill>
                  <a:schemeClr val="dk1"/>
                </a:solidFill>
                <a:latin typeface="Open Sans Light"/>
                <a:ea typeface="Open Sans Light"/>
                <a:cs typeface="Open Sans Light"/>
                <a:sym typeface="Open Sans Light"/>
              </a:defRPr>
            </a:lvl2pPr>
            <a:lvl3pPr indent="-323850" lvl="2" marL="1371600" marR="0" rtl="0" algn="l">
              <a:lnSpc>
                <a:spcPct val="115000"/>
              </a:lnSpc>
              <a:spcBef>
                <a:spcPts val="400"/>
              </a:spcBef>
              <a:spcAft>
                <a:spcPts val="0"/>
              </a:spcAft>
              <a:buClr>
                <a:schemeClr val="dk1"/>
              </a:buClr>
              <a:buSzPts val="1500"/>
              <a:buFont typeface="Open Sans Light"/>
              <a:buChar char="•"/>
              <a:defRPr i="0" sz="1500" u="none" cap="none" strike="noStrike">
                <a:solidFill>
                  <a:schemeClr val="dk1"/>
                </a:solidFill>
                <a:latin typeface="Open Sans Light"/>
                <a:ea typeface="Open Sans Light"/>
                <a:cs typeface="Open Sans Light"/>
                <a:sym typeface="Open Sans Light"/>
              </a:defRPr>
            </a:lvl3pPr>
            <a:lvl4pPr indent="-317500" lvl="3" marL="1828800" marR="0" rtl="0" algn="l">
              <a:lnSpc>
                <a:spcPct val="115000"/>
              </a:lnSpc>
              <a:spcBef>
                <a:spcPts val="400"/>
              </a:spcBef>
              <a:spcAft>
                <a:spcPts val="0"/>
              </a:spcAft>
              <a:buClr>
                <a:schemeClr val="dk1"/>
              </a:buClr>
              <a:buSzPts val="1400"/>
              <a:buFont typeface="Open Sans Light"/>
              <a:buChar char="•"/>
              <a:defRPr i="0" sz="1400" u="none" cap="none" strike="noStrike">
                <a:solidFill>
                  <a:schemeClr val="dk1"/>
                </a:solidFill>
                <a:latin typeface="Open Sans Light"/>
                <a:ea typeface="Open Sans Light"/>
                <a:cs typeface="Open Sans Light"/>
                <a:sym typeface="Open Sans Light"/>
              </a:defRPr>
            </a:lvl4pPr>
            <a:lvl5pPr indent="-304800" lvl="4" marL="22860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5pPr>
            <a:lvl6pPr indent="-304800" lvl="5" marL="27432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6pPr>
            <a:lvl7pPr indent="-304800" lvl="6" marL="32004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7pPr>
            <a:lvl8pPr indent="-304800" lvl="7" marL="36576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8pPr>
            <a:lvl9pPr indent="-304800" lvl="8" marL="41148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Foto - velká s krátkým textem">
  <p:cSld name="OBJECT_2_2_1_1_1_1">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39"/>
          <p:cNvSpPr txBox="1"/>
          <p:nvPr>
            <p:ph idx="1" type="body"/>
          </p:nvPr>
        </p:nvSpPr>
        <p:spPr>
          <a:xfrm>
            <a:off x="453200" y="3981795"/>
            <a:ext cx="8238300" cy="9246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800"/>
              </a:spcBef>
              <a:spcAft>
                <a:spcPts val="0"/>
              </a:spcAft>
              <a:buClr>
                <a:schemeClr val="dk1"/>
              </a:buClr>
              <a:buSzPts val="2100"/>
              <a:buFont typeface="Open Sans Light"/>
              <a:buChar char="•"/>
              <a:defRPr i="0" sz="2100" u="none" cap="none" strike="noStrike">
                <a:solidFill>
                  <a:schemeClr val="dk1"/>
                </a:solidFill>
                <a:latin typeface="Open Sans Light"/>
                <a:ea typeface="Open Sans Light"/>
                <a:cs typeface="Open Sans Light"/>
                <a:sym typeface="Open Sans Light"/>
              </a:defRPr>
            </a:lvl1pPr>
            <a:lvl2pPr indent="-342900" lvl="1" marL="914400" marR="0" rtl="0" algn="l">
              <a:lnSpc>
                <a:spcPct val="115000"/>
              </a:lnSpc>
              <a:spcBef>
                <a:spcPts val="400"/>
              </a:spcBef>
              <a:spcAft>
                <a:spcPts val="0"/>
              </a:spcAft>
              <a:buClr>
                <a:schemeClr val="dk1"/>
              </a:buClr>
              <a:buSzPts val="1800"/>
              <a:buFont typeface="Open Sans Light"/>
              <a:buChar char="•"/>
              <a:defRPr i="0" sz="1800" u="none" cap="none" strike="noStrike">
                <a:solidFill>
                  <a:schemeClr val="dk1"/>
                </a:solidFill>
                <a:latin typeface="Open Sans Light"/>
                <a:ea typeface="Open Sans Light"/>
                <a:cs typeface="Open Sans Light"/>
                <a:sym typeface="Open Sans Light"/>
              </a:defRPr>
            </a:lvl2pPr>
            <a:lvl3pPr indent="-323850" lvl="2" marL="1371600" marR="0" rtl="0" algn="l">
              <a:lnSpc>
                <a:spcPct val="115000"/>
              </a:lnSpc>
              <a:spcBef>
                <a:spcPts val="400"/>
              </a:spcBef>
              <a:spcAft>
                <a:spcPts val="0"/>
              </a:spcAft>
              <a:buClr>
                <a:schemeClr val="dk1"/>
              </a:buClr>
              <a:buSzPts val="1500"/>
              <a:buFont typeface="Open Sans Light"/>
              <a:buChar char="•"/>
              <a:defRPr i="0" sz="1500" u="none" cap="none" strike="noStrike">
                <a:solidFill>
                  <a:schemeClr val="dk1"/>
                </a:solidFill>
                <a:latin typeface="Open Sans Light"/>
                <a:ea typeface="Open Sans Light"/>
                <a:cs typeface="Open Sans Light"/>
                <a:sym typeface="Open Sans Light"/>
              </a:defRPr>
            </a:lvl3pPr>
            <a:lvl4pPr indent="-317500" lvl="3" marL="1828800" marR="0" rtl="0" algn="l">
              <a:lnSpc>
                <a:spcPct val="115000"/>
              </a:lnSpc>
              <a:spcBef>
                <a:spcPts val="400"/>
              </a:spcBef>
              <a:spcAft>
                <a:spcPts val="0"/>
              </a:spcAft>
              <a:buClr>
                <a:schemeClr val="dk1"/>
              </a:buClr>
              <a:buSzPts val="1400"/>
              <a:buFont typeface="Open Sans Light"/>
              <a:buChar char="•"/>
              <a:defRPr i="0" sz="1400" u="none" cap="none" strike="noStrike">
                <a:solidFill>
                  <a:schemeClr val="dk1"/>
                </a:solidFill>
                <a:latin typeface="Open Sans Light"/>
                <a:ea typeface="Open Sans Light"/>
                <a:cs typeface="Open Sans Light"/>
                <a:sym typeface="Open Sans Light"/>
              </a:defRPr>
            </a:lvl4pPr>
            <a:lvl5pPr indent="-304800" lvl="4" marL="22860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5pPr>
            <a:lvl6pPr indent="-304800" lvl="5" marL="27432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6pPr>
            <a:lvl7pPr indent="-304800" lvl="6" marL="32004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7pPr>
            <a:lvl8pPr indent="-304800" lvl="7" marL="36576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8pPr>
            <a:lvl9pPr indent="-304800" lvl="8" marL="41148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9pPr>
          </a:lstStyle>
          <a:p/>
        </p:txBody>
      </p:sp>
    </p:spTree>
  </p:cSld>
  <p:clrMapOvr>
    <a:masterClrMapping/>
  </p:clrMapOvr>
  <p:extLst>
    <p:ext uri="{DCECCB84-F9BA-43D5-87BE-67443E8EF086}">
      <p15:sldGuideLst>
        <p15:guide id="1" orient="horz" pos="2426">
          <p15:clr>
            <a:srgbClr val="FA7B17"/>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Prázdný">
  <p:cSld name="CUSTOM_2">
    <p:bg>
      <p:bgPr>
        <a:solidFill>
          <a:schemeClr val="lt1"/>
        </a:solidFill>
      </p:bgPr>
    </p:bg>
    <p:spTree>
      <p:nvGrpSpPr>
        <p:cNvPr id="122" name="Shape 122"/>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Prázdný s logem">
  <p:cSld name="CUSTOM_3">
    <p:spTree>
      <p:nvGrpSpPr>
        <p:cNvPr id="123" name="Shape 123"/>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Claim - modré pozadí">
  <p:cSld name="CUSTOM_4">
    <p:bg>
      <p:bgPr>
        <a:solidFill>
          <a:schemeClr val="dk2"/>
        </a:solidFill>
      </p:bgPr>
    </p:bg>
    <p:spTree>
      <p:nvGrpSpPr>
        <p:cNvPr id="124" name="Shape 124"/>
        <p:cNvGrpSpPr/>
        <p:nvPr/>
      </p:nvGrpSpPr>
      <p:grpSpPr>
        <a:xfrm>
          <a:off x="0" y="0"/>
          <a:ext cx="0" cy="0"/>
          <a:chOff x="0" y="0"/>
          <a:chExt cx="0" cy="0"/>
        </a:xfrm>
      </p:grpSpPr>
      <p:sp>
        <p:nvSpPr>
          <p:cNvPr id="125" name="Google Shape;125;p42"/>
          <p:cNvSpPr txBox="1"/>
          <p:nvPr>
            <p:ph type="title"/>
          </p:nvPr>
        </p:nvSpPr>
        <p:spPr>
          <a:xfrm>
            <a:off x="452625" y="2571750"/>
            <a:ext cx="8238900" cy="13503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2400">
                <a:solidFill>
                  <a:schemeClr val="lt1"/>
                </a:solidFill>
                <a:latin typeface="Open Sans Light"/>
                <a:ea typeface="Open Sans Light"/>
                <a:cs typeface="Open Sans Light"/>
                <a:sym typeface="Open Sans Light"/>
              </a:defRPr>
            </a:lvl1pPr>
            <a:lvl2pPr lvl="1" rtl="0">
              <a:spcBef>
                <a:spcPts val="0"/>
              </a:spcBef>
              <a:spcAft>
                <a:spcPts val="0"/>
              </a:spcAft>
              <a:buNone/>
              <a:defRPr>
                <a:latin typeface="Open Sans Light"/>
                <a:ea typeface="Open Sans Light"/>
                <a:cs typeface="Open Sans Light"/>
                <a:sym typeface="Open Sans Light"/>
              </a:defRPr>
            </a:lvl2pPr>
            <a:lvl3pPr lvl="2" rtl="0">
              <a:spcBef>
                <a:spcPts val="0"/>
              </a:spcBef>
              <a:spcAft>
                <a:spcPts val="0"/>
              </a:spcAft>
              <a:buNone/>
              <a:defRPr>
                <a:latin typeface="Open Sans Light"/>
                <a:ea typeface="Open Sans Light"/>
                <a:cs typeface="Open Sans Light"/>
                <a:sym typeface="Open Sans Light"/>
              </a:defRPr>
            </a:lvl3pPr>
            <a:lvl4pPr lvl="3" rtl="0">
              <a:spcBef>
                <a:spcPts val="0"/>
              </a:spcBef>
              <a:spcAft>
                <a:spcPts val="0"/>
              </a:spcAft>
              <a:buNone/>
              <a:defRPr>
                <a:latin typeface="Open Sans Light"/>
                <a:ea typeface="Open Sans Light"/>
                <a:cs typeface="Open Sans Light"/>
                <a:sym typeface="Open Sans Light"/>
              </a:defRPr>
            </a:lvl4pPr>
            <a:lvl5pPr lvl="4" rtl="0">
              <a:spcBef>
                <a:spcPts val="0"/>
              </a:spcBef>
              <a:spcAft>
                <a:spcPts val="0"/>
              </a:spcAft>
              <a:buNone/>
              <a:defRPr>
                <a:latin typeface="Open Sans Light"/>
                <a:ea typeface="Open Sans Light"/>
                <a:cs typeface="Open Sans Light"/>
                <a:sym typeface="Open Sans Light"/>
              </a:defRPr>
            </a:lvl5pPr>
            <a:lvl6pPr lvl="5" rtl="0">
              <a:spcBef>
                <a:spcPts val="0"/>
              </a:spcBef>
              <a:spcAft>
                <a:spcPts val="0"/>
              </a:spcAft>
              <a:buNone/>
              <a:defRPr>
                <a:latin typeface="Open Sans Light"/>
                <a:ea typeface="Open Sans Light"/>
                <a:cs typeface="Open Sans Light"/>
                <a:sym typeface="Open Sans Light"/>
              </a:defRPr>
            </a:lvl6pPr>
            <a:lvl7pPr lvl="6" rtl="0">
              <a:spcBef>
                <a:spcPts val="0"/>
              </a:spcBef>
              <a:spcAft>
                <a:spcPts val="0"/>
              </a:spcAft>
              <a:buNone/>
              <a:defRPr>
                <a:latin typeface="Open Sans Light"/>
                <a:ea typeface="Open Sans Light"/>
                <a:cs typeface="Open Sans Light"/>
                <a:sym typeface="Open Sans Light"/>
              </a:defRPr>
            </a:lvl7pPr>
            <a:lvl8pPr lvl="7" rtl="0">
              <a:spcBef>
                <a:spcPts val="0"/>
              </a:spcBef>
              <a:spcAft>
                <a:spcPts val="0"/>
              </a:spcAft>
              <a:buNone/>
              <a:defRPr>
                <a:latin typeface="Open Sans Light"/>
                <a:ea typeface="Open Sans Light"/>
                <a:cs typeface="Open Sans Light"/>
                <a:sym typeface="Open Sans Light"/>
              </a:defRPr>
            </a:lvl8pPr>
            <a:lvl9pPr lvl="8" rtl="0">
              <a:spcBef>
                <a:spcPts val="0"/>
              </a:spcBef>
              <a:spcAft>
                <a:spcPts val="0"/>
              </a:spcAft>
              <a:buNone/>
              <a:defRPr>
                <a:latin typeface="Open Sans Light"/>
                <a:ea typeface="Open Sans Light"/>
                <a:cs typeface="Open Sans Light"/>
                <a:sym typeface="Open Sans Ligh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 Kód">
  <p:cSld name="OBJECT_2_2_1">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5"/>
          <p:cNvSpPr txBox="1"/>
          <p:nvPr>
            <p:ph idx="1" type="body"/>
          </p:nvPr>
        </p:nvSpPr>
        <p:spPr>
          <a:xfrm>
            <a:off x="453200" y="1022400"/>
            <a:ext cx="8238300" cy="17373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800"/>
              </a:spcBef>
              <a:spcAft>
                <a:spcPts val="0"/>
              </a:spcAft>
              <a:buClr>
                <a:schemeClr val="dk1"/>
              </a:buClr>
              <a:buSzPts val="2100"/>
              <a:buFont typeface="Open Sans Light"/>
              <a:buChar char="•"/>
              <a:defRPr i="0" sz="2100" u="none" cap="none" strike="noStrike">
                <a:solidFill>
                  <a:schemeClr val="dk1"/>
                </a:solidFill>
                <a:latin typeface="Open Sans Light"/>
                <a:ea typeface="Open Sans Light"/>
                <a:cs typeface="Open Sans Light"/>
                <a:sym typeface="Open Sans Light"/>
              </a:defRPr>
            </a:lvl1pPr>
            <a:lvl2pPr indent="-342900" lvl="1" marL="914400" marR="0" rtl="0" algn="l">
              <a:lnSpc>
                <a:spcPct val="115000"/>
              </a:lnSpc>
              <a:spcBef>
                <a:spcPts val="400"/>
              </a:spcBef>
              <a:spcAft>
                <a:spcPts val="0"/>
              </a:spcAft>
              <a:buClr>
                <a:schemeClr val="dk1"/>
              </a:buClr>
              <a:buSzPts val="1800"/>
              <a:buFont typeface="Open Sans Light"/>
              <a:buChar char="•"/>
              <a:defRPr i="0" sz="1800" u="none" cap="none" strike="noStrike">
                <a:solidFill>
                  <a:schemeClr val="dk1"/>
                </a:solidFill>
                <a:latin typeface="Open Sans Light"/>
                <a:ea typeface="Open Sans Light"/>
                <a:cs typeface="Open Sans Light"/>
                <a:sym typeface="Open Sans Light"/>
              </a:defRPr>
            </a:lvl2pPr>
            <a:lvl3pPr indent="-323850" lvl="2" marL="1371600" marR="0" rtl="0" algn="l">
              <a:lnSpc>
                <a:spcPct val="115000"/>
              </a:lnSpc>
              <a:spcBef>
                <a:spcPts val="400"/>
              </a:spcBef>
              <a:spcAft>
                <a:spcPts val="0"/>
              </a:spcAft>
              <a:buClr>
                <a:schemeClr val="dk1"/>
              </a:buClr>
              <a:buSzPts val="1500"/>
              <a:buFont typeface="Open Sans Light"/>
              <a:buChar char="•"/>
              <a:defRPr i="0" sz="1500" u="none" cap="none" strike="noStrike">
                <a:solidFill>
                  <a:schemeClr val="dk1"/>
                </a:solidFill>
                <a:latin typeface="Open Sans Light"/>
                <a:ea typeface="Open Sans Light"/>
                <a:cs typeface="Open Sans Light"/>
                <a:sym typeface="Open Sans Light"/>
              </a:defRPr>
            </a:lvl3pPr>
            <a:lvl4pPr indent="-317500" lvl="3" marL="1828800" marR="0" rtl="0" algn="l">
              <a:lnSpc>
                <a:spcPct val="115000"/>
              </a:lnSpc>
              <a:spcBef>
                <a:spcPts val="400"/>
              </a:spcBef>
              <a:spcAft>
                <a:spcPts val="0"/>
              </a:spcAft>
              <a:buClr>
                <a:schemeClr val="dk1"/>
              </a:buClr>
              <a:buSzPts val="1400"/>
              <a:buFont typeface="Open Sans Light"/>
              <a:buChar char="•"/>
              <a:defRPr i="0" sz="1400" u="none" cap="none" strike="noStrike">
                <a:solidFill>
                  <a:schemeClr val="dk1"/>
                </a:solidFill>
                <a:latin typeface="Open Sans Light"/>
                <a:ea typeface="Open Sans Light"/>
                <a:cs typeface="Open Sans Light"/>
                <a:sym typeface="Open Sans Light"/>
              </a:defRPr>
            </a:lvl4pPr>
            <a:lvl5pPr indent="-304800" lvl="4" marL="22860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5pPr>
            <a:lvl6pPr indent="-304800" lvl="5" marL="27432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6pPr>
            <a:lvl7pPr indent="-304800" lvl="6" marL="32004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7pPr>
            <a:lvl8pPr indent="-304800" lvl="7" marL="36576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8pPr>
            <a:lvl9pPr indent="-304800" lvl="8" marL="41148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9pPr>
          </a:lstStyle>
          <a:p/>
        </p:txBody>
      </p:sp>
      <p:sp>
        <p:nvSpPr>
          <p:cNvPr id="22" name="Google Shape;22;p5"/>
          <p:cNvSpPr txBox="1"/>
          <p:nvPr>
            <p:ph idx="12" type="sldNum"/>
          </p:nvPr>
        </p:nvSpPr>
        <p:spPr>
          <a:xfrm>
            <a:off x="7190321" y="4555450"/>
            <a:ext cx="564600" cy="2793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5"/>
          <p:cNvSpPr txBox="1"/>
          <p:nvPr>
            <p:ph type="title"/>
          </p:nvPr>
        </p:nvSpPr>
        <p:spPr>
          <a:xfrm>
            <a:off x="453200" y="438625"/>
            <a:ext cx="8238300" cy="452700"/>
          </a:xfrm>
          <a:prstGeom prst="rect">
            <a:avLst/>
          </a:prstGeom>
          <a:noFill/>
          <a:ln>
            <a:noFill/>
          </a:ln>
        </p:spPr>
        <p:txBody>
          <a:bodyPr anchorCtr="0" anchor="t" bIns="90000" lIns="0" spcFirstLastPara="1" rIns="91425" wrap="square" tIns="0">
            <a:noAutofit/>
          </a:bodyPr>
          <a:lstStyle>
            <a:lvl1pPr indent="0" lvl="0" marL="0" marR="0" rtl="0" algn="l">
              <a:lnSpc>
                <a:spcPct val="115000"/>
              </a:lnSpc>
              <a:spcBef>
                <a:spcPts val="0"/>
              </a:spcBef>
              <a:spcAft>
                <a:spcPts val="0"/>
              </a:spcAft>
              <a:buClr>
                <a:srgbClr val="2B3990"/>
              </a:buClr>
              <a:buSzPts val="1400"/>
              <a:buFont typeface="Open Sans"/>
              <a:buNone/>
              <a:defRPr i="0" sz="2400" u="none" cap="none" strike="noStrike">
                <a:solidFill>
                  <a:srgbClr val="2B3990"/>
                </a:solidFill>
                <a:latin typeface="Open Sans"/>
                <a:ea typeface="Open Sans"/>
                <a:cs typeface="Open Sans"/>
                <a:sym typeface="Open Sans"/>
              </a:defRPr>
            </a:lvl1pPr>
            <a:lvl2pPr indent="0" lvl="1" rtl="0">
              <a:spcBef>
                <a:spcPts val="0"/>
              </a:spcBef>
              <a:spcAft>
                <a:spcPts val="0"/>
              </a:spcAft>
              <a:buSzPts val="1400"/>
              <a:buNone/>
              <a:defRPr sz="1400"/>
            </a:lvl2pPr>
            <a:lvl3pPr indent="0" lvl="2" rtl="0">
              <a:spcBef>
                <a:spcPts val="0"/>
              </a:spcBef>
              <a:spcAft>
                <a:spcPts val="0"/>
              </a:spcAft>
              <a:buSzPts val="1400"/>
              <a:buNone/>
              <a:defRPr sz="1400"/>
            </a:lvl3pPr>
            <a:lvl4pPr indent="0" lvl="3" rtl="0">
              <a:spcBef>
                <a:spcPts val="0"/>
              </a:spcBef>
              <a:spcAft>
                <a:spcPts val="0"/>
              </a:spcAft>
              <a:buSzPts val="1400"/>
              <a:buNone/>
              <a:defRPr sz="1400"/>
            </a:lvl4pPr>
            <a:lvl5pPr indent="0" lvl="4" rtl="0">
              <a:spcBef>
                <a:spcPts val="0"/>
              </a:spcBef>
              <a:spcAft>
                <a:spcPts val="0"/>
              </a:spcAft>
              <a:buSzPts val="1400"/>
              <a:buNone/>
              <a:defRPr sz="1400"/>
            </a:lvl5pPr>
            <a:lvl6pPr indent="0" lvl="5" rtl="0">
              <a:spcBef>
                <a:spcPts val="0"/>
              </a:spcBef>
              <a:spcAft>
                <a:spcPts val="0"/>
              </a:spcAft>
              <a:buSzPts val="1400"/>
              <a:buNone/>
              <a:defRPr sz="1400"/>
            </a:lvl6pPr>
            <a:lvl7pPr indent="0" lvl="6" rtl="0">
              <a:spcBef>
                <a:spcPts val="0"/>
              </a:spcBef>
              <a:spcAft>
                <a:spcPts val="0"/>
              </a:spcAft>
              <a:buSzPts val="1400"/>
              <a:buNone/>
              <a:defRPr sz="1400"/>
            </a:lvl7pPr>
            <a:lvl8pPr indent="0" lvl="7" rtl="0">
              <a:spcBef>
                <a:spcPts val="0"/>
              </a:spcBef>
              <a:spcAft>
                <a:spcPts val="0"/>
              </a:spcAft>
              <a:buSzPts val="1400"/>
              <a:buNone/>
              <a:defRPr sz="1400"/>
            </a:lvl8pPr>
            <a:lvl9pPr indent="0" lvl="8" rtl="0">
              <a:spcBef>
                <a:spcPts val="0"/>
              </a:spcBef>
              <a:spcAft>
                <a:spcPts val="0"/>
              </a:spcAft>
              <a:buSzPts val="1400"/>
              <a:buNone/>
              <a:defRPr sz="1400"/>
            </a:lvl9pPr>
          </a:lstStyle>
          <a:p/>
        </p:txBody>
      </p:sp>
      <p:sp>
        <p:nvSpPr>
          <p:cNvPr id="24" name="Google Shape;24;p5"/>
          <p:cNvSpPr txBox="1"/>
          <p:nvPr>
            <p:ph idx="2" type="body"/>
          </p:nvPr>
        </p:nvSpPr>
        <p:spPr>
          <a:xfrm>
            <a:off x="452850" y="2759742"/>
            <a:ext cx="8238300" cy="17373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800"/>
              </a:spcBef>
              <a:spcAft>
                <a:spcPts val="0"/>
              </a:spcAft>
              <a:buClr>
                <a:schemeClr val="dk1"/>
              </a:buClr>
              <a:buSzPts val="2100"/>
              <a:buFont typeface="Roboto Mono Medium"/>
              <a:buChar char="•"/>
              <a:defRPr i="0" sz="2100" u="none" cap="none" strike="noStrike">
                <a:solidFill>
                  <a:schemeClr val="dk1"/>
                </a:solidFill>
                <a:latin typeface="Roboto Mono Medium"/>
                <a:ea typeface="Roboto Mono Medium"/>
                <a:cs typeface="Roboto Mono Medium"/>
                <a:sym typeface="Roboto Mono Medium"/>
              </a:defRPr>
            </a:lvl1pPr>
            <a:lvl2pPr indent="-342900" lvl="1" marL="914400" marR="0" rtl="0" algn="l">
              <a:lnSpc>
                <a:spcPct val="115000"/>
              </a:lnSpc>
              <a:spcBef>
                <a:spcPts val="400"/>
              </a:spcBef>
              <a:spcAft>
                <a:spcPts val="0"/>
              </a:spcAft>
              <a:buClr>
                <a:schemeClr val="dk1"/>
              </a:buClr>
              <a:buSzPts val="1800"/>
              <a:buFont typeface="Roboto Mono Medium"/>
              <a:buChar char="•"/>
              <a:defRPr i="0" sz="1800" u="none" cap="none" strike="noStrike">
                <a:solidFill>
                  <a:schemeClr val="dk1"/>
                </a:solidFill>
                <a:latin typeface="Roboto Mono Medium"/>
                <a:ea typeface="Roboto Mono Medium"/>
                <a:cs typeface="Roboto Mono Medium"/>
                <a:sym typeface="Roboto Mono Medium"/>
              </a:defRPr>
            </a:lvl2pPr>
            <a:lvl3pPr indent="-323850" lvl="2" marL="1371600" marR="0" rtl="0" algn="l">
              <a:lnSpc>
                <a:spcPct val="115000"/>
              </a:lnSpc>
              <a:spcBef>
                <a:spcPts val="400"/>
              </a:spcBef>
              <a:spcAft>
                <a:spcPts val="0"/>
              </a:spcAft>
              <a:buClr>
                <a:schemeClr val="dk1"/>
              </a:buClr>
              <a:buSzPts val="1500"/>
              <a:buFont typeface="Roboto Mono Medium"/>
              <a:buChar char="•"/>
              <a:defRPr i="0" sz="1500" u="none" cap="none" strike="noStrike">
                <a:solidFill>
                  <a:schemeClr val="dk1"/>
                </a:solidFill>
                <a:latin typeface="Roboto Mono Medium"/>
                <a:ea typeface="Roboto Mono Medium"/>
                <a:cs typeface="Roboto Mono Medium"/>
                <a:sym typeface="Roboto Mono Medium"/>
              </a:defRPr>
            </a:lvl3pPr>
            <a:lvl4pPr indent="-317500" lvl="3" marL="1828800" marR="0" rtl="0" algn="l">
              <a:lnSpc>
                <a:spcPct val="115000"/>
              </a:lnSpc>
              <a:spcBef>
                <a:spcPts val="400"/>
              </a:spcBef>
              <a:spcAft>
                <a:spcPts val="0"/>
              </a:spcAft>
              <a:buClr>
                <a:schemeClr val="dk1"/>
              </a:buClr>
              <a:buSzPts val="1400"/>
              <a:buFont typeface="Roboto Mono Medium"/>
              <a:buChar char="•"/>
              <a:defRPr i="0" sz="1400" u="none" cap="none" strike="noStrike">
                <a:solidFill>
                  <a:schemeClr val="dk1"/>
                </a:solidFill>
                <a:latin typeface="Roboto Mono Medium"/>
                <a:ea typeface="Roboto Mono Medium"/>
                <a:cs typeface="Roboto Mono Medium"/>
                <a:sym typeface="Roboto Mono Medium"/>
              </a:defRPr>
            </a:lvl4pPr>
            <a:lvl5pPr indent="-304800" lvl="4" marL="2286000" marR="0" rtl="0" algn="l">
              <a:lnSpc>
                <a:spcPct val="115000"/>
              </a:lnSpc>
              <a:spcBef>
                <a:spcPts val="400"/>
              </a:spcBef>
              <a:spcAft>
                <a:spcPts val="0"/>
              </a:spcAft>
              <a:buClr>
                <a:schemeClr val="dk1"/>
              </a:buClr>
              <a:buSzPts val="1200"/>
              <a:buFont typeface="Roboto Mono Medium"/>
              <a:buChar char="•"/>
              <a:defRPr i="0" sz="1200" u="none" cap="none" strike="noStrike">
                <a:solidFill>
                  <a:schemeClr val="dk1"/>
                </a:solidFill>
                <a:latin typeface="Roboto Mono Medium"/>
                <a:ea typeface="Roboto Mono Medium"/>
                <a:cs typeface="Roboto Mono Medium"/>
                <a:sym typeface="Roboto Mono Medium"/>
              </a:defRPr>
            </a:lvl5pPr>
            <a:lvl6pPr indent="-304800" lvl="5" marL="2743200" marR="0" rtl="0" algn="l">
              <a:lnSpc>
                <a:spcPct val="115000"/>
              </a:lnSpc>
              <a:spcBef>
                <a:spcPts val="400"/>
              </a:spcBef>
              <a:spcAft>
                <a:spcPts val="0"/>
              </a:spcAft>
              <a:buClr>
                <a:schemeClr val="dk1"/>
              </a:buClr>
              <a:buSzPts val="1200"/>
              <a:buFont typeface="Roboto Mono Medium"/>
              <a:buChar char="•"/>
              <a:defRPr i="0" sz="1200" u="none" cap="none" strike="noStrike">
                <a:solidFill>
                  <a:schemeClr val="dk1"/>
                </a:solidFill>
                <a:latin typeface="Roboto Mono Medium"/>
                <a:ea typeface="Roboto Mono Medium"/>
                <a:cs typeface="Roboto Mono Medium"/>
                <a:sym typeface="Roboto Mono Medium"/>
              </a:defRPr>
            </a:lvl6pPr>
            <a:lvl7pPr indent="-304800" lvl="6" marL="3200400" marR="0" rtl="0" algn="l">
              <a:lnSpc>
                <a:spcPct val="115000"/>
              </a:lnSpc>
              <a:spcBef>
                <a:spcPts val="400"/>
              </a:spcBef>
              <a:spcAft>
                <a:spcPts val="0"/>
              </a:spcAft>
              <a:buClr>
                <a:schemeClr val="dk1"/>
              </a:buClr>
              <a:buSzPts val="1200"/>
              <a:buFont typeface="Roboto Mono Medium"/>
              <a:buChar char="•"/>
              <a:defRPr i="0" sz="1200" u="none" cap="none" strike="noStrike">
                <a:solidFill>
                  <a:schemeClr val="dk1"/>
                </a:solidFill>
                <a:latin typeface="Roboto Mono Medium"/>
                <a:ea typeface="Roboto Mono Medium"/>
                <a:cs typeface="Roboto Mono Medium"/>
                <a:sym typeface="Roboto Mono Medium"/>
              </a:defRPr>
            </a:lvl7pPr>
            <a:lvl8pPr indent="-304800" lvl="7" marL="3657600" marR="0" rtl="0" algn="l">
              <a:lnSpc>
                <a:spcPct val="115000"/>
              </a:lnSpc>
              <a:spcBef>
                <a:spcPts val="400"/>
              </a:spcBef>
              <a:spcAft>
                <a:spcPts val="0"/>
              </a:spcAft>
              <a:buClr>
                <a:schemeClr val="dk1"/>
              </a:buClr>
              <a:buSzPts val="1200"/>
              <a:buFont typeface="Roboto Mono Medium"/>
              <a:buChar char="•"/>
              <a:defRPr i="0" sz="1200" u="none" cap="none" strike="noStrike">
                <a:solidFill>
                  <a:schemeClr val="dk1"/>
                </a:solidFill>
                <a:latin typeface="Roboto Mono Medium"/>
                <a:ea typeface="Roboto Mono Medium"/>
                <a:cs typeface="Roboto Mono Medium"/>
                <a:sym typeface="Roboto Mono Medium"/>
              </a:defRPr>
            </a:lvl8pPr>
            <a:lvl9pPr indent="-304800" lvl="8" marL="4114800" marR="0" rtl="0" algn="l">
              <a:lnSpc>
                <a:spcPct val="115000"/>
              </a:lnSpc>
              <a:spcBef>
                <a:spcPts val="400"/>
              </a:spcBef>
              <a:spcAft>
                <a:spcPts val="0"/>
              </a:spcAft>
              <a:buClr>
                <a:schemeClr val="dk1"/>
              </a:buClr>
              <a:buSzPts val="1200"/>
              <a:buFont typeface="Roboto Mono Medium"/>
              <a:buChar char="•"/>
              <a:defRPr i="0" sz="1200" u="none" cap="none" strike="noStrike">
                <a:solidFill>
                  <a:schemeClr val="dk1"/>
                </a:solidFill>
                <a:latin typeface="Roboto Mono Medium"/>
                <a:ea typeface="Roboto Mono Medium"/>
                <a:cs typeface="Roboto Mono Medium"/>
                <a:sym typeface="Roboto Mono Medium"/>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laim - bílé pozadí">
  <p:cSld name="CUSTOM_4_1">
    <p:bg>
      <p:bgPr>
        <a:solidFill>
          <a:schemeClr val="lt1"/>
        </a:solidFill>
      </p:bgPr>
    </p:bg>
    <p:spTree>
      <p:nvGrpSpPr>
        <p:cNvPr id="126" name="Shape 126"/>
        <p:cNvGrpSpPr/>
        <p:nvPr/>
      </p:nvGrpSpPr>
      <p:grpSpPr>
        <a:xfrm>
          <a:off x="0" y="0"/>
          <a:ext cx="0" cy="0"/>
          <a:chOff x="0" y="0"/>
          <a:chExt cx="0" cy="0"/>
        </a:xfrm>
      </p:grpSpPr>
      <p:sp>
        <p:nvSpPr>
          <p:cNvPr id="127" name="Google Shape;127;p43"/>
          <p:cNvSpPr txBox="1"/>
          <p:nvPr>
            <p:ph type="title"/>
          </p:nvPr>
        </p:nvSpPr>
        <p:spPr>
          <a:xfrm>
            <a:off x="452625" y="2571750"/>
            <a:ext cx="8238900" cy="13503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2400">
                <a:solidFill>
                  <a:schemeClr val="dk2"/>
                </a:solidFill>
                <a:latin typeface="Open Sans"/>
                <a:ea typeface="Open Sans"/>
                <a:cs typeface="Open Sans"/>
                <a:sym typeface="Open Sans"/>
              </a:defRPr>
            </a:lvl1pPr>
            <a:lvl2pPr lvl="1" rtl="0">
              <a:spcBef>
                <a:spcPts val="0"/>
              </a:spcBef>
              <a:spcAft>
                <a:spcPts val="0"/>
              </a:spcAft>
              <a:buNone/>
              <a:defRPr>
                <a:solidFill>
                  <a:schemeClr val="dk2"/>
                </a:solidFill>
                <a:latin typeface="Open Sans Light"/>
                <a:ea typeface="Open Sans Light"/>
                <a:cs typeface="Open Sans Light"/>
                <a:sym typeface="Open Sans Light"/>
              </a:defRPr>
            </a:lvl2pPr>
            <a:lvl3pPr lvl="2" rtl="0">
              <a:spcBef>
                <a:spcPts val="0"/>
              </a:spcBef>
              <a:spcAft>
                <a:spcPts val="0"/>
              </a:spcAft>
              <a:buNone/>
              <a:defRPr>
                <a:solidFill>
                  <a:schemeClr val="dk2"/>
                </a:solidFill>
                <a:latin typeface="Open Sans Light"/>
                <a:ea typeface="Open Sans Light"/>
                <a:cs typeface="Open Sans Light"/>
                <a:sym typeface="Open Sans Light"/>
              </a:defRPr>
            </a:lvl3pPr>
            <a:lvl4pPr lvl="3" rtl="0">
              <a:spcBef>
                <a:spcPts val="0"/>
              </a:spcBef>
              <a:spcAft>
                <a:spcPts val="0"/>
              </a:spcAft>
              <a:buNone/>
              <a:defRPr>
                <a:solidFill>
                  <a:schemeClr val="dk2"/>
                </a:solidFill>
                <a:latin typeface="Open Sans Light"/>
                <a:ea typeface="Open Sans Light"/>
                <a:cs typeface="Open Sans Light"/>
                <a:sym typeface="Open Sans Light"/>
              </a:defRPr>
            </a:lvl4pPr>
            <a:lvl5pPr lvl="4" rtl="0">
              <a:spcBef>
                <a:spcPts val="0"/>
              </a:spcBef>
              <a:spcAft>
                <a:spcPts val="0"/>
              </a:spcAft>
              <a:buNone/>
              <a:defRPr>
                <a:solidFill>
                  <a:schemeClr val="dk2"/>
                </a:solidFill>
                <a:latin typeface="Open Sans Light"/>
                <a:ea typeface="Open Sans Light"/>
                <a:cs typeface="Open Sans Light"/>
                <a:sym typeface="Open Sans Light"/>
              </a:defRPr>
            </a:lvl5pPr>
            <a:lvl6pPr lvl="5" rtl="0">
              <a:spcBef>
                <a:spcPts val="0"/>
              </a:spcBef>
              <a:spcAft>
                <a:spcPts val="0"/>
              </a:spcAft>
              <a:buNone/>
              <a:defRPr>
                <a:solidFill>
                  <a:schemeClr val="dk2"/>
                </a:solidFill>
                <a:latin typeface="Open Sans Light"/>
                <a:ea typeface="Open Sans Light"/>
                <a:cs typeface="Open Sans Light"/>
                <a:sym typeface="Open Sans Light"/>
              </a:defRPr>
            </a:lvl6pPr>
            <a:lvl7pPr lvl="6" rtl="0">
              <a:spcBef>
                <a:spcPts val="0"/>
              </a:spcBef>
              <a:spcAft>
                <a:spcPts val="0"/>
              </a:spcAft>
              <a:buNone/>
              <a:defRPr>
                <a:solidFill>
                  <a:schemeClr val="dk2"/>
                </a:solidFill>
                <a:latin typeface="Open Sans Light"/>
                <a:ea typeface="Open Sans Light"/>
                <a:cs typeface="Open Sans Light"/>
                <a:sym typeface="Open Sans Light"/>
              </a:defRPr>
            </a:lvl7pPr>
            <a:lvl8pPr lvl="7" rtl="0">
              <a:spcBef>
                <a:spcPts val="0"/>
              </a:spcBef>
              <a:spcAft>
                <a:spcPts val="0"/>
              </a:spcAft>
              <a:buNone/>
              <a:defRPr>
                <a:solidFill>
                  <a:schemeClr val="dk2"/>
                </a:solidFill>
                <a:latin typeface="Open Sans Light"/>
                <a:ea typeface="Open Sans Light"/>
                <a:cs typeface="Open Sans Light"/>
                <a:sym typeface="Open Sans Light"/>
              </a:defRPr>
            </a:lvl8pPr>
            <a:lvl9pPr lvl="8" rtl="0">
              <a:spcBef>
                <a:spcPts val="0"/>
              </a:spcBef>
              <a:spcAft>
                <a:spcPts val="0"/>
              </a:spcAft>
              <a:buNone/>
              <a:defRPr>
                <a:solidFill>
                  <a:schemeClr val="dk2"/>
                </a:solidFill>
                <a:latin typeface="Open Sans Light"/>
                <a:ea typeface="Open Sans Light"/>
                <a:cs typeface="Open Sans Light"/>
                <a:sym typeface="Open Sans Ligh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Claim minimal">
  <p:cSld name="CUSTOM_4_1_1">
    <p:bg>
      <p:bgPr>
        <a:solidFill>
          <a:schemeClr val="lt1"/>
        </a:solidFill>
      </p:bgPr>
    </p:bg>
    <p:spTree>
      <p:nvGrpSpPr>
        <p:cNvPr id="128" name="Shape 128"/>
        <p:cNvGrpSpPr/>
        <p:nvPr/>
      </p:nvGrpSpPr>
      <p:grpSpPr>
        <a:xfrm>
          <a:off x="0" y="0"/>
          <a:ext cx="0" cy="0"/>
          <a:chOff x="0" y="0"/>
          <a:chExt cx="0" cy="0"/>
        </a:xfrm>
      </p:grpSpPr>
      <p:sp>
        <p:nvSpPr>
          <p:cNvPr id="129" name="Google Shape;129;p44"/>
          <p:cNvSpPr txBox="1"/>
          <p:nvPr>
            <p:ph type="title"/>
          </p:nvPr>
        </p:nvSpPr>
        <p:spPr>
          <a:xfrm>
            <a:off x="452625" y="1896600"/>
            <a:ext cx="8238900" cy="13503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sz="2400">
                <a:solidFill>
                  <a:schemeClr val="dk2"/>
                </a:solidFill>
                <a:latin typeface="Open Sans"/>
                <a:ea typeface="Open Sans"/>
                <a:cs typeface="Open Sans"/>
                <a:sym typeface="Open Sans"/>
              </a:defRPr>
            </a:lvl1pPr>
            <a:lvl2pPr lvl="1" rtl="0">
              <a:spcBef>
                <a:spcPts val="0"/>
              </a:spcBef>
              <a:spcAft>
                <a:spcPts val="0"/>
              </a:spcAft>
              <a:buNone/>
              <a:defRPr>
                <a:solidFill>
                  <a:schemeClr val="dk2"/>
                </a:solidFill>
                <a:latin typeface="Open Sans Light"/>
                <a:ea typeface="Open Sans Light"/>
                <a:cs typeface="Open Sans Light"/>
                <a:sym typeface="Open Sans Light"/>
              </a:defRPr>
            </a:lvl2pPr>
            <a:lvl3pPr lvl="2" rtl="0">
              <a:spcBef>
                <a:spcPts val="0"/>
              </a:spcBef>
              <a:spcAft>
                <a:spcPts val="0"/>
              </a:spcAft>
              <a:buNone/>
              <a:defRPr>
                <a:solidFill>
                  <a:schemeClr val="dk2"/>
                </a:solidFill>
                <a:latin typeface="Open Sans Light"/>
                <a:ea typeface="Open Sans Light"/>
                <a:cs typeface="Open Sans Light"/>
                <a:sym typeface="Open Sans Light"/>
              </a:defRPr>
            </a:lvl3pPr>
            <a:lvl4pPr lvl="3" rtl="0">
              <a:spcBef>
                <a:spcPts val="0"/>
              </a:spcBef>
              <a:spcAft>
                <a:spcPts val="0"/>
              </a:spcAft>
              <a:buNone/>
              <a:defRPr>
                <a:solidFill>
                  <a:schemeClr val="dk2"/>
                </a:solidFill>
                <a:latin typeface="Open Sans Light"/>
                <a:ea typeface="Open Sans Light"/>
                <a:cs typeface="Open Sans Light"/>
                <a:sym typeface="Open Sans Light"/>
              </a:defRPr>
            </a:lvl4pPr>
            <a:lvl5pPr lvl="4" rtl="0">
              <a:spcBef>
                <a:spcPts val="0"/>
              </a:spcBef>
              <a:spcAft>
                <a:spcPts val="0"/>
              </a:spcAft>
              <a:buNone/>
              <a:defRPr>
                <a:solidFill>
                  <a:schemeClr val="dk2"/>
                </a:solidFill>
                <a:latin typeface="Open Sans Light"/>
                <a:ea typeface="Open Sans Light"/>
                <a:cs typeface="Open Sans Light"/>
                <a:sym typeface="Open Sans Light"/>
              </a:defRPr>
            </a:lvl5pPr>
            <a:lvl6pPr lvl="5" rtl="0">
              <a:spcBef>
                <a:spcPts val="0"/>
              </a:spcBef>
              <a:spcAft>
                <a:spcPts val="0"/>
              </a:spcAft>
              <a:buNone/>
              <a:defRPr>
                <a:solidFill>
                  <a:schemeClr val="dk2"/>
                </a:solidFill>
                <a:latin typeface="Open Sans Light"/>
                <a:ea typeface="Open Sans Light"/>
                <a:cs typeface="Open Sans Light"/>
                <a:sym typeface="Open Sans Light"/>
              </a:defRPr>
            </a:lvl6pPr>
            <a:lvl7pPr lvl="6" rtl="0">
              <a:spcBef>
                <a:spcPts val="0"/>
              </a:spcBef>
              <a:spcAft>
                <a:spcPts val="0"/>
              </a:spcAft>
              <a:buNone/>
              <a:defRPr>
                <a:solidFill>
                  <a:schemeClr val="dk2"/>
                </a:solidFill>
                <a:latin typeface="Open Sans Light"/>
                <a:ea typeface="Open Sans Light"/>
                <a:cs typeface="Open Sans Light"/>
                <a:sym typeface="Open Sans Light"/>
              </a:defRPr>
            </a:lvl7pPr>
            <a:lvl8pPr lvl="7" rtl="0">
              <a:spcBef>
                <a:spcPts val="0"/>
              </a:spcBef>
              <a:spcAft>
                <a:spcPts val="0"/>
              </a:spcAft>
              <a:buNone/>
              <a:defRPr>
                <a:solidFill>
                  <a:schemeClr val="dk2"/>
                </a:solidFill>
                <a:latin typeface="Open Sans Light"/>
                <a:ea typeface="Open Sans Light"/>
                <a:cs typeface="Open Sans Light"/>
                <a:sym typeface="Open Sans Light"/>
              </a:defRPr>
            </a:lvl8pPr>
            <a:lvl9pPr lvl="8" rtl="0">
              <a:spcBef>
                <a:spcPts val="0"/>
              </a:spcBef>
              <a:spcAft>
                <a:spcPts val="0"/>
              </a:spcAft>
              <a:buNone/>
              <a:defRPr>
                <a:solidFill>
                  <a:schemeClr val="dk2"/>
                </a:solidFill>
                <a:latin typeface="Open Sans Light"/>
                <a:ea typeface="Open Sans Light"/>
                <a:cs typeface="Open Sans Light"/>
                <a:sym typeface="Open Sans Ligh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laim - gradient foto">
  <p:cSld name="OBJECT_2_1_1_1">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p45"/>
          <p:cNvSpPr txBox="1"/>
          <p:nvPr>
            <p:ph idx="12" type="sldNum"/>
          </p:nvPr>
        </p:nvSpPr>
        <p:spPr>
          <a:xfrm>
            <a:off x="5627995" y="4541088"/>
            <a:ext cx="21270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32" name="Google Shape;132;p45"/>
          <p:cNvSpPr txBox="1"/>
          <p:nvPr>
            <p:ph type="title"/>
          </p:nvPr>
        </p:nvSpPr>
        <p:spPr>
          <a:xfrm>
            <a:off x="452625" y="2571750"/>
            <a:ext cx="8238900" cy="13503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2400">
                <a:solidFill>
                  <a:schemeClr val="lt1"/>
                </a:solidFill>
                <a:latin typeface="Open Sans"/>
                <a:ea typeface="Open Sans"/>
                <a:cs typeface="Open Sans"/>
                <a:sym typeface="Open Sans"/>
              </a:defRPr>
            </a:lvl1pPr>
            <a:lvl2pPr lvl="1" rtl="0">
              <a:spcBef>
                <a:spcPts val="0"/>
              </a:spcBef>
              <a:spcAft>
                <a:spcPts val="0"/>
              </a:spcAft>
              <a:buNone/>
              <a:defRPr>
                <a:latin typeface="Open Sans Light"/>
                <a:ea typeface="Open Sans Light"/>
                <a:cs typeface="Open Sans Light"/>
                <a:sym typeface="Open Sans Light"/>
              </a:defRPr>
            </a:lvl2pPr>
            <a:lvl3pPr lvl="2" rtl="0">
              <a:spcBef>
                <a:spcPts val="0"/>
              </a:spcBef>
              <a:spcAft>
                <a:spcPts val="0"/>
              </a:spcAft>
              <a:buNone/>
              <a:defRPr>
                <a:latin typeface="Open Sans Light"/>
                <a:ea typeface="Open Sans Light"/>
                <a:cs typeface="Open Sans Light"/>
                <a:sym typeface="Open Sans Light"/>
              </a:defRPr>
            </a:lvl3pPr>
            <a:lvl4pPr lvl="3" rtl="0">
              <a:spcBef>
                <a:spcPts val="0"/>
              </a:spcBef>
              <a:spcAft>
                <a:spcPts val="0"/>
              </a:spcAft>
              <a:buNone/>
              <a:defRPr>
                <a:latin typeface="Open Sans Light"/>
                <a:ea typeface="Open Sans Light"/>
                <a:cs typeface="Open Sans Light"/>
                <a:sym typeface="Open Sans Light"/>
              </a:defRPr>
            </a:lvl4pPr>
            <a:lvl5pPr lvl="4" rtl="0">
              <a:spcBef>
                <a:spcPts val="0"/>
              </a:spcBef>
              <a:spcAft>
                <a:spcPts val="0"/>
              </a:spcAft>
              <a:buNone/>
              <a:defRPr>
                <a:latin typeface="Open Sans Light"/>
                <a:ea typeface="Open Sans Light"/>
                <a:cs typeface="Open Sans Light"/>
                <a:sym typeface="Open Sans Light"/>
              </a:defRPr>
            </a:lvl5pPr>
            <a:lvl6pPr lvl="5" rtl="0">
              <a:spcBef>
                <a:spcPts val="0"/>
              </a:spcBef>
              <a:spcAft>
                <a:spcPts val="0"/>
              </a:spcAft>
              <a:buNone/>
              <a:defRPr>
                <a:latin typeface="Open Sans Light"/>
                <a:ea typeface="Open Sans Light"/>
                <a:cs typeface="Open Sans Light"/>
                <a:sym typeface="Open Sans Light"/>
              </a:defRPr>
            </a:lvl6pPr>
            <a:lvl7pPr lvl="6" rtl="0">
              <a:spcBef>
                <a:spcPts val="0"/>
              </a:spcBef>
              <a:spcAft>
                <a:spcPts val="0"/>
              </a:spcAft>
              <a:buNone/>
              <a:defRPr>
                <a:latin typeface="Open Sans Light"/>
                <a:ea typeface="Open Sans Light"/>
                <a:cs typeface="Open Sans Light"/>
                <a:sym typeface="Open Sans Light"/>
              </a:defRPr>
            </a:lvl7pPr>
            <a:lvl8pPr lvl="7" rtl="0">
              <a:spcBef>
                <a:spcPts val="0"/>
              </a:spcBef>
              <a:spcAft>
                <a:spcPts val="0"/>
              </a:spcAft>
              <a:buNone/>
              <a:defRPr>
                <a:latin typeface="Open Sans Light"/>
                <a:ea typeface="Open Sans Light"/>
                <a:cs typeface="Open Sans Light"/>
                <a:sym typeface="Open Sans Light"/>
              </a:defRPr>
            </a:lvl8pPr>
            <a:lvl9pPr lvl="8" rtl="0">
              <a:spcBef>
                <a:spcPts val="0"/>
              </a:spcBef>
              <a:spcAft>
                <a:spcPts val="0"/>
              </a:spcAft>
              <a:buNone/>
              <a:defRPr>
                <a:latin typeface="Open Sans Light"/>
                <a:ea typeface="Open Sans Light"/>
                <a:cs typeface="Open Sans Light"/>
                <a:sym typeface="Open Sans Light"/>
              </a:defRPr>
            </a:lvl9pPr>
          </a:lstStyle>
          <a:p/>
        </p:txBody>
      </p:sp>
    </p:spTree>
  </p:cSld>
  <p:clrMapOvr>
    <a:masterClrMapping/>
  </p:clrMapOvr>
  <p:extLst>
    <p:ext uri="{DCECCB84-F9BA-43D5-87BE-67443E8EF086}">
      <p15:sldGuideLst>
        <p15:guide id="1" orient="horz" pos="1644">
          <p15:clr>
            <a:srgbClr val="FA7B17"/>
          </p15:clr>
        </p15:guide>
        <p15:guide id="2" pos="2880">
          <p15:clr>
            <a:srgbClr val="FA7B17"/>
          </p15:clr>
        </p15:guide>
        <p15:guide id="3" pos="2721">
          <p15:clr>
            <a:srgbClr val="FA7B17"/>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laim - gradient vlastní foto">
  <p:cSld name="OBJECT_2_1_1_1_1">
    <p:bg>
      <p:bgPr>
        <a:blipFill>
          <a:blip r:embed="rId2">
            <a:alphaModFix/>
          </a:blip>
          <a:stretch>
            <a:fillRect/>
          </a:stretch>
        </a:blipFill>
      </p:bgPr>
    </p:bg>
    <p:spTree>
      <p:nvGrpSpPr>
        <p:cNvPr id="133" name="Shape 133"/>
        <p:cNvGrpSpPr/>
        <p:nvPr/>
      </p:nvGrpSpPr>
      <p:grpSpPr>
        <a:xfrm>
          <a:off x="0" y="0"/>
          <a:ext cx="0" cy="0"/>
          <a:chOff x="0" y="0"/>
          <a:chExt cx="0" cy="0"/>
        </a:xfrm>
      </p:grpSpPr>
      <p:sp>
        <p:nvSpPr>
          <p:cNvPr id="134" name="Google Shape;134;p46"/>
          <p:cNvSpPr txBox="1"/>
          <p:nvPr>
            <p:ph idx="12" type="sldNum"/>
          </p:nvPr>
        </p:nvSpPr>
        <p:spPr>
          <a:xfrm>
            <a:off x="5627995" y="4541088"/>
            <a:ext cx="21270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35" name="Google Shape;135;p46"/>
          <p:cNvSpPr txBox="1"/>
          <p:nvPr>
            <p:ph type="title"/>
          </p:nvPr>
        </p:nvSpPr>
        <p:spPr>
          <a:xfrm>
            <a:off x="452625" y="2571750"/>
            <a:ext cx="8238900" cy="13503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2400">
                <a:solidFill>
                  <a:schemeClr val="lt1"/>
                </a:solidFill>
                <a:latin typeface="Open Sans"/>
                <a:ea typeface="Open Sans"/>
                <a:cs typeface="Open Sans"/>
                <a:sym typeface="Open Sans"/>
              </a:defRPr>
            </a:lvl1pPr>
            <a:lvl2pPr lvl="1" rtl="0">
              <a:spcBef>
                <a:spcPts val="0"/>
              </a:spcBef>
              <a:spcAft>
                <a:spcPts val="0"/>
              </a:spcAft>
              <a:buNone/>
              <a:defRPr>
                <a:latin typeface="Open Sans Light"/>
                <a:ea typeface="Open Sans Light"/>
                <a:cs typeface="Open Sans Light"/>
                <a:sym typeface="Open Sans Light"/>
              </a:defRPr>
            </a:lvl2pPr>
            <a:lvl3pPr lvl="2" rtl="0">
              <a:spcBef>
                <a:spcPts val="0"/>
              </a:spcBef>
              <a:spcAft>
                <a:spcPts val="0"/>
              </a:spcAft>
              <a:buNone/>
              <a:defRPr>
                <a:latin typeface="Open Sans Light"/>
                <a:ea typeface="Open Sans Light"/>
                <a:cs typeface="Open Sans Light"/>
                <a:sym typeface="Open Sans Light"/>
              </a:defRPr>
            </a:lvl3pPr>
            <a:lvl4pPr lvl="3" rtl="0">
              <a:spcBef>
                <a:spcPts val="0"/>
              </a:spcBef>
              <a:spcAft>
                <a:spcPts val="0"/>
              </a:spcAft>
              <a:buNone/>
              <a:defRPr>
                <a:latin typeface="Open Sans Light"/>
                <a:ea typeface="Open Sans Light"/>
                <a:cs typeface="Open Sans Light"/>
                <a:sym typeface="Open Sans Light"/>
              </a:defRPr>
            </a:lvl4pPr>
            <a:lvl5pPr lvl="4" rtl="0">
              <a:spcBef>
                <a:spcPts val="0"/>
              </a:spcBef>
              <a:spcAft>
                <a:spcPts val="0"/>
              </a:spcAft>
              <a:buNone/>
              <a:defRPr>
                <a:latin typeface="Open Sans Light"/>
                <a:ea typeface="Open Sans Light"/>
                <a:cs typeface="Open Sans Light"/>
                <a:sym typeface="Open Sans Light"/>
              </a:defRPr>
            </a:lvl5pPr>
            <a:lvl6pPr lvl="5" rtl="0">
              <a:spcBef>
                <a:spcPts val="0"/>
              </a:spcBef>
              <a:spcAft>
                <a:spcPts val="0"/>
              </a:spcAft>
              <a:buNone/>
              <a:defRPr>
                <a:latin typeface="Open Sans Light"/>
                <a:ea typeface="Open Sans Light"/>
                <a:cs typeface="Open Sans Light"/>
                <a:sym typeface="Open Sans Light"/>
              </a:defRPr>
            </a:lvl6pPr>
            <a:lvl7pPr lvl="6" rtl="0">
              <a:spcBef>
                <a:spcPts val="0"/>
              </a:spcBef>
              <a:spcAft>
                <a:spcPts val="0"/>
              </a:spcAft>
              <a:buNone/>
              <a:defRPr>
                <a:latin typeface="Open Sans Light"/>
                <a:ea typeface="Open Sans Light"/>
                <a:cs typeface="Open Sans Light"/>
                <a:sym typeface="Open Sans Light"/>
              </a:defRPr>
            </a:lvl7pPr>
            <a:lvl8pPr lvl="7" rtl="0">
              <a:spcBef>
                <a:spcPts val="0"/>
              </a:spcBef>
              <a:spcAft>
                <a:spcPts val="0"/>
              </a:spcAft>
              <a:buNone/>
              <a:defRPr>
                <a:latin typeface="Open Sans Light"/>
                <a:ea typeface="Open Sans Light"/>
                <a:cs typeface="Open Sans Light"/>
                <a:sym typeface="Open Sans Light"/>
              </a:defRPr>
            </a:lvl8pPr>
            <a:lvl9pPr lvl="8" rtl="0">
              <a:spcBef>
                <a:spcPts val="0"/>
              </a:spcBef>
              <a:spcAft>
                <a:spcPts val="0"/>
              </a:spcAft>
              <a:buNone/>
              <a:defRPr>
                <a:latin typeface="Open Sans Light"/>
                <a:ea typeface="Open Sans Light"/>
                <a:cs typeface="Open Sans Light"/>
                <a:sym typeface="Open Sans Light"/>
              </a:defRPr>
            </a:lvl9pPr>
          </a:lstStyle>
          <a:p/>
        </p:txBody>
      </p:sp>
    </p:spTree>
  </p:cSld>
  <p:clrMapOvr>
    <a:masterClrMapping/>
  </p:clrMapOvr>
  <p:extLst>
    <p:ext uri="{DCECCB84-F9BA-43D5-87BE-67443E8EF086}">
      <p15:sldGuideLst>
        <p15:guide id="1" orient="horz" pos="1644">
          <p15:clr>
            <a:srgbClr val="FA7B17"/>
          </p15:clr>
        </p15:guide>
        <p15:guide id="2" pos="2880">
          <p15:clr>
            <a:srgbClr val="FA7B17"/>
          </p15:clr>
        </p15:guide>
        <p15:guide id="3" pos="2721">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Sekce s podnadpisem">
  <p:cSld name="CUSTOM_5">
    <p:bg>
      <p:bgPr>
        <a:solidFill>
          <a:schemeClr val="dk2"/>
        </a:solidFill>
      </p:bgPr>
    </p:bg>
    <p:spTree>
      <p:nvGrpSpPr>
        <p:cNvPr id="136" name="Shape 136"/>
        <p:cNvGrpSpPr/>
        <p:nvPr/>
      </p:nvGrpSpPr>
      <p:grpSpPr>
        <a:xfrm>
          <a:off x="0" y="0"/>
          <a:ext cx="0" cy="0"/>
          <a:chOff x="0" y="0"/>
          <a:chExt cx="0" cy="0"/>
        </a:xfrm>
      </p:grpSpPr>
      <p:sp>
        <p:nvSpPr>
          <p:cNvPr id="137" name="Google Shape;137;p47"/>
          <p:cNvSpPr txBox="1"/>
          <p:nvPr>
            <p:ph type="title"/>
          </p:nvPr>
        </p:nvSpPr>
        <p:spPr>
          <a:xfrm>
            <a:off x="467000" y="2571750"/>
            <a:ext cx="8238900" cy="6396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2400">
                <a:solidFill>
                  <a:schemeClr val="lt1"/>
                </a:solidFill>
                <a:latin typeface="Open Sans"/>
                <a:ea typeface="Open Sans"/>
                <a:cs typeface="Open Sans"/>
                <a:sym typeface="Open Sans"/>
              </a:defRPr>
            </a:lvl1pPr>
            <a:lvl2pPr lvl="1" rtl="0">
              <a:spcBef>
                <a:spcPts val="0"/>
              </a:spcBef>
              <a:spcAft>
                <a:spcPts val="0"/>
              </a:spcAft>
              <a:buNone/>
              <a:defRPr>
                <a:latin typeface="Open Sans Light"/>
                <a:ea typeface="Open Sans Light"/>
                <a:cs typeface="Open Sans Light"/>
                <a:sym typeface="Open Sans Light"/>
              </a:defRPr>
            </a:lvl2pPr>
            <a:lvl3pPr lvl="2" rtl="0">
              <a:spcBef>
                <a:spcPts val="0"/>
              </a:spcBef>
              <a:spcAft>
                <a:spcPts val="0"/>
              </a:spcAft>
              <a:buNone/>
              <a:defRPr>
                <a:latin typeface="Open Sans Light"/>
                <a:ea typeface="Open Sans Light"/>
                <a:cs typeface="Open Sans Light"/>
                <a:sym typeface="Open Sans Light"/>
              </a:defRPr>
            </a:lvl3pPr>
            <a:lvl4pPr lvl="3" rtl="0">
              <a:spcBef>
                <a:spcPts val="0"/>
              </a:spcBef>
              <a:spcAft>
                <a:spcPts val="0"/>
              </a:spcAft>
              <a:buNone/>
              <a:defRPr>
                <a:latin typeface="Open Sans Light"/>
                <a:ea typeface="Open Sans Light"/>
                <a:cs typeface="Open Sans Light"/>
                <a:sym typeface="Open Sans Light"/>
              </a:defRPr>
            </a:lvl4pPr>
            <a:lvl5pPr lvl="4" rtl="0">
              <a:spcBef>
                <a:spcPts val="0"/>
              </a:spcBef>
              <a:spcAft>
                <a:spcPts val="0"/>
              </a:spcAft>
              <a:buNone/>
              <a:defRPr>
                <a:latin typeface="Open Sans Light"/>
                <a:ea typeface="Open Sans Light"/>
                <a:cs typeface="Open Sans Light"/>
                <a:sym typeface="Open Sans Light"/>
              </a:defRPr>
            </a:lvl5pPr>
            <a:lvl6pPr lvl="5" rtl="0">
              <a:spcBef>
                <a:spcPts val="0"/>
              </a:spcBef>
              <a:spcAft>
                <a:spcPts val="0"/>
              </a:spcAft>
              <a:buNone/>
              <a:defRPr>
                <a:latin typeface="Open Sans Light"/>
                <a:ea typeface="Open Sans Light"/>
                <a:cs typeface="Open Sans Light"/>
                <a:sym typeface="Open Sans Light"/>
              </a:defRPr>
            </a:lvl6pPr>
            <a:lvl7pPr lvl="6" rtl="0">
              <a:spcBef>
                <a:spcPts val="0"/>
              </a:spcBef>
              <a:spcAft>
                <a:spcPts val="0"/>
              </a:spcAft>
              <a:buNone/>
              <a:defRPr>
                <a:latin typeface="Open Sans Light"/>
                <a:ea typeface="Open Sans Light"/>
                <a:cs typeface="Open Sans Light"/>
                <a:sym typeface="Open Sans Light"/>
              </a:defRPr>
            </a:lvl7pPr>
            <a:lvl8pPr lvl="7" rtl="0">
              <a:spcBef>
                <a:spcPts val="0"/>
              </a:spcBef>
              <a:spcAft>
                <a:spcPts val="0"/>
              </a:spcAft>
              <a:buNone/>
              <a:defRPr>
                <a:latin typeface="Open Sans Light"/>
                <a:ea typeface="Open Sans Light"/>
                <a:cs typeface="Open Sans Light"/>
                <a:sym typeface="Open Sans Light"/>
              </a:defRPr>
            </a:lvl8pPr>
            <a:lvl9pPr lvl="8" rtl="0">
              <a:spcBef>
                <a:spcPts val="0"/>
              </a:spcBef>
              <a:spcAft>
                <a:spcPts val="0"/>
              </a:spcAft>
              <a:buNone/>
              <a:defRPr>
                <a:latin typeface="Open Sans Light"/>
                <a:ea typeface="Open Sans Light"/>
                <a:cs typeface="Open Sans Light"/>
                <a:sym typeface="Open Sans Light"/>
              </a:defRPr>
            </a:lvl9pPr>
          </a:lstStyle>
          <a:p/>
        </p:txBody>
      </p:sp>
      <p:sp>
        <p:nvSpPr>
          <p:cNvPr id="138" name="Google Shape;138;p47"/>
          <p:cNvSpPr txBox="1"/>
          <p:nvPr>
            <p:ph idx="1" type="subTitle"/>
          </p:nvPr>
        </p:nvSpPr>
        <p:spPr>
          <a:xfrm>
            <a:off x="445225" y="3211350"/>
            <a:ext cx="8238900" cy="984300"/>
          </a:xfrm>
          <a:prstGeom prst="rect">
            <a:avLst/>
          </a:prstGeom>
        </p:spPr>
        <p:txBody>
          <a:bodyPr anchorCtr="0" anchor="t" bIns="91425" lIns="91425" spcFirstLastPara="1" rIns="91425" wrap="square" tIns="0">
            <a:noAutofit/>
          </a:bodyPr>
          <a:lstStyle>
            <a:lvl1pPr lvl="0" rtl="0">
              <a:lnSpc>
                <a:spcPct val="100000"/>
              </a:lnSpc>
              <a:spcBef>
                <a:spcPts val="800"/>
              </a:spcBef>
              <a:spcAft>
                <a:spcPts val="0"/>
              </a:spcAft>
              <a:buNone/>
              <a:defRPr sz="1800">
                <a:solidFill>
                  <a:schemeClr val="lt1"/>
                </a:solidFill>
              </a:defRPr>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0"/>
              </a:spcAft>
              <a:buNone/>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Medailonek">
  <p:cSld name="CUSTOM_6">
    <p:bg>
      <p:bgPr>
        <a:blipFill>
          <a:blip r:embed="rId2">
            <a:alphaModFix/>
          </a:blip>
          <a:stretch>
            <a:fillRect/>
          </a:stretch>
        </a:blipFill>
      </p:bgPr>
    </p:bg>
    <p:spTree>
      <p:nvGrpSpPr>
        <p:cNvPr id="139" name="Shape 139"/>
        <p:cNvGrpSpPr/>
        <p:nvPr/>
      </p:nvGrpSpPr>
      <p:grpSpPr>
        <a:xfrm>
          <a:off x="0" y="0"/>
          <a:ext cx="0" cy="0"/>
          <a:chOff x="0" y="0"/>
          <a:chExt cx="0" cy="0"/>
        </a:xfrm>
      </p:grpSpPr>
      <p:sp>
        <p:nvSpPr>
          <p:cNvPr id="140" name="Google Shape;140;p48" title="Nadpis"/>
          <p:cNvSpPr txBox="1"/>
          <p:nvPr>
            <p:ph type="title"/>
          </p:nvPr>
        </p:nvSpPr>
        <p:spPr>
          <a:xfrm>
            <a:off x="5021600" y="3328100"/>
            <a:ext cx="3669900" cy="452700"/>
          </a:xfrm>
          <a:prstGeom prst="rect">
            <a:avLst/>
          </a:prstGeom>
          <a:noFill/>
          <a:ln>
            <a:noFill/>
          </a:ln>
        </p:spPr>
        <p:txBody>
          <a:bodyPr anchorCtr="0" anchor="t" bIns="90000" lIns="0" spcFirstLastPara="1" rIns="91425" wrap="square" tIns="0">
            <a:noAutofit/>
          </a:bodyPr>
          <a:lstStyle>
            <a:lvl1pPr indent="0" lvl="0" marL="0" marR="0" rtl="0" algn="l">
              <a:lnSpc>
                <a:spcPct val="115000"/>
              </a:lnSpc>
              <a:spcBef>
                <a:spcPts val="0"/>
              </a:spcBef>
              <a:spcAft>
                <a:spcPts val="0"/>
              </a:spcAft>
              <a:buClr>
                <a:srgbClr val="2B3990"/>
              </a:buClr>
              <a:buSzPts val="1400"/>
              <a:buFont typeface="Open Sans"/>
              <a:buNone/>
              <a:defRPr i="0" sz="2400" u="none" cap="none" strike="noStrike">
                <a:solidFill>
                  <a:srgbClr val="2B3990"/>
                </a:solidFill>
                <a:latin typeface="Open Sans"/>
                <a:ea typeface="Open Sans"/>
                <a:cs typeface="Open Sans"/>
                <a:sym typeface="Open Sans"/>
              </a:defRPr>
            </a:lvl1pPr>
            <a:lvl2pPr indent="0" lvl="1" rtl="0">
              <a:spcBef>
                <a:spcPts val="0"/>
              </a:spcBef>
              <a:spcAft>
                <a:spcPts val="0"/>
              </a:spcAft>
              <a:buSzPts val="1400"/>
              <a:buFont typeface="Open Sans"/>
              <a:buNone/>
              <a:defRPr sz="1400">
                <a:latin typeface="Open Sans"/>
                <a:ea typeface="Open Sans"/>
                <a:cs typeface="Open Sans"/>
                <a:sym typeface="Open Sans"/>
              </a:defRPr>
            </a:lvl2pPr>
            <a:lvl3pPr indent="0" lvl="2" rtl="0">
              <a:spcBef>
                <a:spcPts val="0"/>
              </a:spcBef>
              <a:spcAft>
                <a:spcPts val="0"/>
              </a:spcAft>
              <a:buSzPts val="1400"/>
              <a:buFont typeface="Open Sans"/>
              <a:buNone/>
              <a:defRPr sz="1400">
                <a:latin typeface="Open Sans"/>
                <a:ea typeface="Open Sans"/>
                <a:cs typeface="Open Sans"/>
                <a:sym typeface="Open Sans"/>
              </a:defRPr>
            </a:lvl3pPr>
            <a:lvl4pPr indent="0" lvl="3" rtl="0">
              <a:spcBef>
                <a:spcPts val="0"/>
              </a:spcBef>
              <a:spcAft>
                <a:spcPts val="0"/>
              </a:spcAft>
              <a:buSzPts val="1400"/>
              <a:buFont typeface="Open Sans"/>
              <a:buNone/>
              <a:defRPr sz="1400">
                <a:latin typeface="Open Sans"/>
                <a:ea typeface="Open Sans"/>
                <a:cs typeface="Open Sans"/>
                <a:sym typeface="Open Sans"/>
              </a:defRPr>
            </a:lvl4pPr>
            <a:lvl5pPr indent="0" lvl="4" rtl="0">
              <a:spcBef>
                <a:spcPts val="0"/>
              </a:spcBef>
              <a:spcAft>
                <a:spcPts val="0"/>
              </a:spcAft>
              <a:buSzPts val="1400"/>
              <a:buFont typeface="Open Sans"/>
              <a:buNone/>
              <a:defRPr sz="1400">
                <a:latin typeface="Open Sans"/>
                <a:ea typeface="Open Sans"/>
                <a:cs typeface="Open Sans"/>
                <a:sym typeface="Open Sans"/>
              </a:defRPr>
            </a:lvl5pPr>
            <a:lvl6pPr indent="0" lvl="5" rtl="0">
              <a:spcBef>
                <a:spcPts val="0"/>
              </a:spcBef>
              <a:spcAft>
                <a:spcPts val="0"/>
              </a:spcAft>
              <a:buSzPts val="1400"/>
              <a:buFont typeface="Open Sans"/>
              <a:buNone/>
              <a:defRPr sz="1400">
                <a:latin typeface="Open Sans"/>
                <a:ea typeface="Open Sans"/>
                <a:cs typeface="Open Sans"/>
                <a:sym typeface="Open Sans"/>
              </a:defRPr>
            </a:lvl6pPr>
            <a:lvl7pPr indent="0" lvl="6" rtl="0">
              <a:spcBef>
                <a:spcPts val="0"/>
              </a:spcBef>
              <a:spcAft>
                <a:spcPts val="0"/>
              </a:spcAft>
              <a:buSzPts val="1400"/>
              <a:buFont typeface="Open Sans"/>
              <a:buNone/>
              <a:defRPr sz="1400">
                <a:latin typeface="Open Sans"/>
                <a:ea typeface="Open Sans"/>
                <a:cs typeface="Open Sans"/>
                <a:sym typeface="Open Sans"/>
              </a:defRPr>
            </a:lvl7pPr>
            <a:lvl8pPr indent="0" lvl="7" rtl="0">
              <a:spcBef>
                <a:spcPts val="0"/>
              </a:spcBef>
              <a:spcAft>
                <a:spcPts val="0"/>
              </a:spcAft>
              <a:buSzPts val="1400"/>
              <a:buFont typeface="Open Sans"/>
              <a:buNone/>
              <a:defRPr sz="1400">
                <a:latin typeface="Open Sans"/>
                <a:ea typeface="Open Sans"/>
                <a:cs typeface="Open Sans"/>
                <a:sym typeface="Open Sans"/>
              </a:defRPr>
            </a:lvl8pPr>
            <a:lvl9pPr indent="0" lvl="8" rtl="0">
              <a:spcBef>
                <a:spcPts val="0"/>
              </a:spcBef>
              <a:spcAft>
                <a:spcPts val="0"/>
              </a:spcAft>
              <a:buSzPts val="1400"/>
              <a:buFont typeface="Open Sans"/>
              <a:buNone/>
              <a:defRPr sz="1400">
                <a:latin typeface="Open Sans"/>
                <a:ea typeface="Open Sans"/>
                <a:cs typeface="Open Sans"/>
                <a:sym typeface="Open Sans"/>
              </a:defRPr>
            </a:lvl9pPr>
          </a:lstStyle>
          <a:p/>
        </p:txBody>
      </p:sp>
      <p:sp>
        <p:nvSpPr>
          <p:cNvPr id="141" name="Google Shape;141;p48"/>
          <p:cNvSpPr txBox="1"/>
          <p:nvPr>
            <p:ph idx="1" type="body"/>
          </p:nvPr>
        </p:nvSpPr>
        <p:spPr>
          <a:xfrm>
            <a:off x="5021600" y="1098600"/>
            <a:ext cx="3669900" cy="19722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800"/>
              </a:spcBef>
              <a:spcAft>
                <a:spcPts val="0"/>
              </a:spcAft>
              <a:buClr>
                <a:schemeClr val="dk1"/>
              </a:buClr>
              <a:buSzPts val="1800"/>
              <a:buFont typeface="Open Sans Light"/>
              <a:buChar char="•"/>
              <a:defRPr i="0" sz="1800" u="none" cap="none" strike="noStrike">
                <a:solidFill>
                  <a:schemeClr val="dk1"/>
                </a:solidFill>
                <a:latin typeface="Open Sans Light"/>
                <a:ea typeface="Open Sans Light"/>
                <a:cs typeface="Open Sans Light"/>
                <a:sym typeface="Open Sans Light"/>
              </a:defRPr>
            </a:lvl1pPr>
            <a:lvl2pPr indent="-342900" lvl="1" marL="914400" marR="0" rtl="0" algn="l">
              <a:lnSpc>
                <a:spcPct val="115000"/>
              </a:lnSpc>
              <a:spcBef>
                <a:spcPts val="400"/>
              </a:spcBef>
              <a:spcAft>
                <a:spcPts val="0"/>
              </a:spcAft>
              <a:buClr>
                <a:schemeClr val="dk1"/>
              </a:buClr>
              <a:buSzPts val="1800"/>
              <a:buFont typeface="Open Sans Light"/>
              <a:buChar char="•"/>
              <a:defRPr i="0" u="none" cap="none" strike="noStrike">
                <a:solidFill>
                  <a:schemeClr val="dk1"/>
                </a:solidFill>
                <a:latin typeface="Open Sans Light"/>
                <a:ea typeface="Open Sans Light"/>
                <a:cs typeface="Open Sans Light"/>
                <a:sym typeface="Open Sans Light"/>
              </a:defRPr>
            </a:lvl2pPr>
            <a:lvl3pPr indent="-342900" lvl="2" marL="1371600" marR="0" rtl="0" algn="l">
              <a:lnSpc>
                <a:spcPct val="115000"/>
              </a:lnSpc>
              <a:spcBef>
                <a:spcPts val="400"/>
              </a:spcBef>
              <a:spcAft>
                <a:spcPts val="0"/>
              </a:spcAft>
              <a:buClr>
                <a:schemeClr val="dk1"/>
              </a:buClr>
              <a:buSzPts val="1800"/>
              <a:buFont typeface="Open Sans Light"/>
              <a:buChar char="•"/>
              <a:defRPr i="0" sz="1800" u="none" cap="none" strike="noStrike">
                <a:solidFill>
                  <a:schemeClr val="dk1"/>
                </a:solidFill>
                <a:latin typeface="Open Sans Light"/>
                <a:ea typeface="Open Sans Light"/>
                <a:cs typeface="Open Sans Light"/>
                <a:sym typeface="Open Sans Light"/>
              </a:defRPr>
            </a:lvl3pPr>
            <a:lvl4pPr indent="-342900" lvl="3" marL="1828800" marR="0" rtl="0" algn="l">
              <a:lnSpc>
                <a:spcPct val="115000"/>
              </a:lnSpc>
              <a:spcBef>
                <a:spcPts val="400"/>
              </a:spcBef>
              <a:spcAft>
                <a:spcPts val="0"/>
              </a:spcAft>
              <a:buClr>
                <a:schemeClr val="dk1"/>
              </a:buClr>
              <a:buSzPts val="1800"/>
              <a:buFont typeface="Open Sans Light"/>
              <a:buChar char="•"/>
              <a:defRPr i="0" sz="1800" u="none" cap="none" strike="noStrike">
                <a:solidFill>
                  <a:schemeClr val="dk1"/>
                </a:solidFill>
                <a:latin typeface="Open Sans Light"/>
                <a:ea typeface="Open Sans Light"/>
                <a:cs typeface="Open Sans Light"/>
                <a:sym typeface="Open Sans Light"/>
              </a:defRPr>
            </a:lvl4pPr>
            <a:lvl5pPr indent="-342900" lvl="4" marL="2286000" marR="0" rtl="0" algn="l">
              <a:lnSpc>
                <a:spcPct val="115000"/>
              </a:lnSpc>
              <a:spcBef>
                <a:spcPts val="400"/>
              </a:spcBef>
              <a:spcAft>
                <a:spcPts val="0"/>
              </a:spcAft>
              <a:buClr>
                <a:schemeClr val="dk1"/>
              </a:buClr>
              <a:buSzPts val="1800"/>
              <a:buFont typeface="Open Sans Light"/>
              <a:buChar char="•"/>
              <a:defRPr i="0" sz="1800" u="none" cap="none" strike="noStrike">
                <a:solidFill>
                  <a:schemeClr val="dk1"/>
                </a:solidFill>
                <a:latin typeface="Open Sans Light"/>
                <a:ea typeface="Open Sans Light"/>
                <a:cs typeface="Open Sans Light"/>
                <a:sym typeface="Open Sans Light"/>
              </a:defRPr>
            </a:lvl5pPr>
            <a:lvl6pPr indent="-342900" lvl="5" marL="2743200" marR="0" rtl="0" algn="l">
              <a:lnSpc>
                <a:spcPct val="115000"/>
              </a:lnSpc>
              <a:spcBef>
                <a:spcPts val="400"/>
              </a:spcBef>
              <a:spcAft>
                <a:spcPts val="0"/>
              </a:spcAft>
              <a:buClr>
                <a:schemeClr val="dk1"/>
              </a:buClr>
              <a:buSzPts val="1800"/>
              <a:buFont typeface="Open Sans Light"/>
              <a:buChar char="•"/>
              <a:defRPr i="0" sz="1800" u="none" cap="none" strike="noStrike">
                <a:solidFill>
                  <a:schemeClr val="dk1"/>
                </a:solidFill>
                <a:latin typeface="Open Sans Light"/>
                <a:ea typeface="Open Sans Light"/>
                <a:cs typeface="Open Sans Light"/>
                <a:sym typeface="Open Sans Light"/>
              </a:defRPr>
            </a:lvl6pPr>
            <a:lvl7pPr indent="-342900" lvl="6" marL="3200400" marR="0" rtl="0" algn="l">
              <a:lnSpc>
                <a:spcPct val="115000"/>
              </a:lnSpc>
              <a:spcBef>
                <a:spcPts val="400"/>
              </a:spcBef>
              <a:spcAft>
                <a:spcPts val="0"/>
              </a:spcAft>
              <a:buClr>
                <a:schemeClr val="dk1"/>
              </a:buClr>
              <a:buSzPts val="1800"/>
              <a:buFont typeface="Open Sans Light"/>
              <a:buChar char="•"/>
              <a:defRPr i="0" sz="1800" u="none" cap="none" strike="noStrike">
                <a:solidFill>
                  <a:schemeClr val="dk1"/>
                </a:solidFill>
                <a:latin typeface="Open Sans Light"/>
                <a:ea typeface="Open Sans Light"/>
                <a:cs typeface="Open Sans Light"/>
                <a:sym typeface="Open Sans Light"/>
              </a:defRPr>
            </a:lvl7pPr>
            <a:lvl8pPr indent="-342900" lvl="7" marL="3657600" marR="0" rtl="0" algn="l">
              <a:lnSpc>
                <a:spcPct val="115000"/>
              </a:lnSpc>
              <a:spcBef>
                <a:spcPts val="400"/>
              </a:spcBef>
              <a:spcAft>
                <a:spcPts val="0"/>
              </a:spcAft>
              <a:buClr>
                <a:schemeClr val="dk1"/>
              </a:buClr>
              <a:buSzPts val="1800"/>
              <a:buFont typeface="Open Sans Light"/>
              <a:buChar char="•"/>
              <a:defRPr i="0" sz="1800" u="none" cap="none" strike="noStrike">
                <a:solidFill>
                  <a:schemeClr val="dk1"/>
                </a:solidFill>
                <a:latin typeface="Open Sans Light"/>
                <a:ea typeface="Open Sans Light"/>
                <a:cs typeface="Open Sans Light"/>
                <a:sym typeface="Open Sans Light"/>
              </a:defRPr>
            </a:lvl8pPr>
            <a:lvl9pPr indent="-342900" lvl="8" marL="4114800" marR="0" rtl="0" algn="l">
              <a:lnSpc>
                <a:spcPct val="115000"/>
              </a:lnSpc>
              <a:spcBef>
                <a:spcPts val="400"/>
              </a:spcBef>
              <a:spcAft>
                <a:spcPts val="0"/>
              </a:spcAft>
              <a:buClr>
                <a:schemeClr val="dk1"/>
              </a:buClr>
              <a:buSzPts val="1800"/>
              <a:buFont typeface="Open Sans Light"/>
              <a:buChar char="•"/>
              <a:defRPr i="0" sz="1800" u="none" cap="none" strike="noStrike">
                <a:solidFill>
                  <a:schemeClr val="dk1"/>
                </a:solidFill>
                <a:latin typeface="Open Sans Light"/>
                <a:ea typeface="Open Sans Light"/>
                <a:cs typeface="Open Sans Light"/>
                <a:sym typeface="Open Sans Light"/>
              </a:defRPr>
            </a:lvl9pPr>
          </a:lstStyle>
          <a:p/>
        </p:txBody>
      </p:sp>
      <p:sp>
        <p:nvSpPr>
          <p:cNvPr id="142" name="Google Shape;142;p48"/>
          <p:cNvSpPr txBox="1"/>
          <p:nvPr>
            <p:ph idx="2" type="subTitle"/>
          </p:nvPr>
        </p:nvSpPr>
        <p:spPr>
          <a:xfrm>
            <a:off x="4892325" y="3680850"/>
            <a:ext cx="3669900" cy="504900"/>
          </a:xfrm>
          <a:prstGeom prst="rect">
            <a:avLst/>
          </a:prstGeom>
        </p:spPr>
        <p:txBody>
          <a:bodyPr anchorCtr="0" anchor="t" bIns="0" lIns="0" spcFirstLastPara="1" rIns="0" wrap="square" tIns="0">
            <a:noAutofit/>
          </a:bodyPr>
          <a:lstStyle>
            <a:lvl1pPr lvl="0" rtl="0">
              <a:spcBef>
                <a:spcPts val="800"/>
              </a:spcBef>
              <a:spcAft>
                <a:spcPts val="0"/>
              </a:spcAft>
              <a:buNone/>
              <a:defRPr i="1" sz="1800">
                <a:solidFill>
                  <a:srgbClr val="888888"/>
                </a:solidFill>
              </a:defRPr>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0"/>
              </a:spcAft>
              <a:buNone/>
              <a:defRPr/>
            </a:lvl9pPr>
          </a:lstStyle>
          <a:p/>
        </p:txBody>
      </p:sp>
    </p:spTree>
  </p:cSld>
  <p:clrMapOvr>
    <a:masterClrMapping/>
  </p:clrMapOvr>
  <p:extLst>
    <p:ext uri="{DCECCB84-F9BA-43D5-87BE-67443E8EF086}">
      <p15:sldGuideLst>
        <p15:guide id="1" orient="horz" pos="1905">
          <p15:clr>
            <a:srgbClr val="FA7B17"/>
          </p15:clr>
        </p15:guide>
        <p15:guide id="2" pos="488">
          <p15:clr>
            <a:srgbClr val="4A86E8"/>
          </p15:clr>
        </p15:guide>
        <p15:guide id="3" pos="2381">
          <p15:clr>
            <a:srgbClr val="4A86E8"/>
          </p15:clr>
        </p15:guide>
        <p15:guide id="4" orient="horz" pos="669">
          <p15:clr>
            <a:srgbClr val="4A86E8"/>
          </p15:clr>
        </p15:guide>
        <p15:guide id="5" orient="horz" pos="2563">
          <p15:clr>
            <a:srgbClr val="4A86E8"/>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Sponzoři - delší text">
  <p:cSld name="CUSTOM_7">
    <p:bg>
      <p:bgPr>
        <a:blipFill>
          <a:blip r:embed="rId2">
            <a:alphaModFix/>
          </a:blip>
          <a:stretch>
            <a:fillRect/>
          </a:stretch>
        </a:blipFill>
      </p:bgPr>
    </p:bg>
    <p:spTree>
      <p:nvGrpSpPr>
        <p:cNvPr id="143" name="Shape 143"/>
        <p:cNvGrpSpPr/>
        <p:nvPr/>
      </p:nvGrpSpPr>
      <p:grpSpPr>
        <a:xfrm>
          <a:off x="0" y="0"/>
          <a:ext cx="0" cy="0"/>
          <a:chOff x="0" y="0"/>
          <a:chExt cx="0" cy="0"/>
        </a:xfrm>
      </p:grpSpPr>
      <p:sp>
        <p:nvSpPr>
          <p:cNvPr id="144" name="Google Shape;144;p49"/>
          <p:cNvSpPr txBox="1"/>
          <p:nvPr>
            <p:ph idx="1" type="body"/>
          </p:nvPr>
        </p:nvSpPr>
        <p:spPr>
          <a:xfrm>
            <a:off x="453200" y="1022397"/>
            <a:ext cx="8238300" cy="20643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800"/>
              </a:spcBef>
              <a:spcAft>
                <a:spcPts val="0"/>
              </a:spcAft>
              <a:buClr>
                <a:schemeClr val="dk1"/>
              </a:buClr>
              <a:buSzPts val="2100"/>
              <a:buFont typeface="Open Sans Light"/>
              <a:buChar char="•"/>
              <a:defRPr i="0" sz="2100" u="none" cap="none" strike="noStrike">
                <a:solidFill>
                  <a:schemeClr val="dk1"/>
                </a:solidFill>
                <a:latin typeface="Open Sans Light"/>
                <a:ea typeface="Open Sans Light"/>
                <a:cs typeface="Open Sans Light"/>
                <a:sym typeface="Open Sans Light"/>
              </a:defRPr>
            </a:lvl1pPr>
            <a:lvl2pPr indent="-342900" lvl="1" marL="914400" marR="0" rtl="0" algn="l">
              <a:lnSpc>
                <a:spcPct val="115000"/>
              </a:lnSpc>
              <a:spcBef>
                <a:spcPts val="400"/>
              </a:spcBef>
              <a:spcAft>
                <a:spcPts val="0"/>
              </a:spcAft>
              <a:buClr>
                <a:schemeClr val="dk1"/>
              </a:buClr>
              <a:buSzPts val="1800"/>
              <a:buFont typeface="Open Sans Light"/>
              <a:buChar char="•"/>
              <a:defRPr i="0" sz="1800" u="none" cap="none" strike="noStrike">
                <a:solidFill>
                  <a:schemeClr val="dk1"/>
                </a:solidFill>
                <a:latin typeface="Open Sans Light"/>
                <a:ea typeface="Open Sans Light"/>
                <a:cs typeface="Open Sans Light"/>
                <a:sym typeface="Open Sans Light"/>
              </a:defRPr>
            </a:lvl2pPr>
            <a:lvl3pPr indent="-323850" lvl="2" marL="1371600" marR="0" rtl="0" algn="l">
              <a:lnSpc>
                <a:spcPct val="115000"/>
              </a:lnSpc>
              <a:spcBef>
                <a:spcPts val="400"/>
              </a:spcBef>
              <a:spcAft>
                <a:spcPts val="0"/>
              </a:spcAft>
              <a:buClr>
                <a:schemeClr val="dk1"/>
              </a:buClr>
              <a:buSzPts val="1500"/>
              <a:buFont typeface="Open Sans Light"/>
              <a:buChar char="•"/>
              <a:defRPr i="0" sz="1500" u="none" cap="none" strike="noStrike">
                <a:solidFill>
                  <a:schemeClr val="dk1"/>
                </a:solidFill>
                <a:latin typeface="Open Sans Light"/>
                <a:ea typeface="Open Sans Light"/>
                <a:cs typeface="Open Sans Light"/>
                <a:sym typeface="Open Sans Light"/>
              </a:defRPr>
            </a:lvl3pPr>
            <a:lvl4pPr indent="-317500" lvl="3" marL="1828800" marR="0" rtl="0" algn="l">
              <a:lnSpc>
                <a:spcPct val="115000"/>
              </a:lnSpc>
              <a:spcBef>
                <a:spcPts val="400"/>
              </a:spcBef>
              <a:spcAft>
                <a:spcPts val="0"/>
              </a:spcAft>
              <a:buClr>
                <a:schemeClr val="dk1"/>
              </a:buClr>
              <a:buSzPts val="1400"/>
              <a:buFont typeface="Open Sans Light"/>
              <a:buChar char="•"/>
              <a:defRPr i="0" sz="1400" u="none" cap="none" strike="noStrike">
                <a:solidFill>
                  <a:schemeClr val="dk1"/>
                </a:solidFill>
                <a:latin typeface="Open Sans Light"/>
                <a:ea typeface="Open Sans Light"/>
                <a:cs typeface="Open Sans Light"/>
                <a:sym typeface="Open Sans Light"/>
              </a:defRPr>
            </a:lvl4pPr>
            <a:lvl5pPr indent="-304800" lvl="4" marL="22860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5pPr>
            <a:lvl6pPr indent="-304800" lvl="5" marL="27432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6pPr>
            <a:lvl7pPr indent="-304800" lvl="6" marL="32004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7pPr>
            <a:lvl8pPr indent="-304800" lvl="7" marL="36576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8pPr>
            <a:lvl9pPr indent="-304800" lvl="8" marL="41148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9pPr>
          </a:lstStyle>
          <a:p/>
        </p:txBody>
      </p:sp>
      <p:sp>
        <p:nvSpPr>
          <p:cNvPr id="145" name="Google Shape;145;p49"/>
          <p:cNvSpPr txBox="1"/>
          <p:nvPr>
            <p:ph type="title"/>
          </p:nvPr>
        </p:nvSpPr>
        <p:spPr>
          <a:xfrm>
            <a:off x="453200" y="438625"/>
            <a:ext cx="6926700" cy="452700"/>
          </a:xfrm>
          <a:prstGeom prst="rect">
            <a:avLst/>
          </a:prstGeom>
          <a:noFill/>
          <a:ln>
            <a:noFill/>
          </a:ln>
        </p:spPr>
        <p:txBody>
          <a:bodyPr anchorCtr="0" anchor="t" bIns="90000" lIns="0" spcFirstLastPara="1" rIns="91425" wrap="square" tIns="0">
            <a:noAutofit/>
          </a:bodyPr>
          <a:lstStyle>
            <a:lvl1pPr indent="0" lvl="0" marL="0" marR="0" rtl="0" algn="l">
              <a:lnSpc>
                <a:spcPct val="115000"/>
              </a:lnSpc>
              <a:spcBef>
                <a:spcPts val="0"/>
              </a:spcBef>
              <a:spcAft>
                <a:spcPts val="0"/>
              </a:spcAft>
              <a:buClr>
                <a:srgbClr val="2B3990"/>
              </a:buClr>
              <a:buSzPts val="1400"/>
              <a:buFont typeface="Open Sans"/>
              <a:buNone/>
              <a:defRPr i="0" sz="2400" u="none" cap="none" strike="noStrike">
                <a:solidFill>
                  <a:srgbClr val="2B3990"/>
                </a:solidFill>
                <a:latin typeface="Open Sans"/>
                <a:ea typeface="Open Sans"/>
                <a:cs typeface="Open Sans"/>
                <a:sym typeface="Open Sans"/>
              </a:defRPr>
            </a:lvl1pPr>
            <a:lvl2pPr indent="0" lvl="1" rtl="0">
              <a:spcBef>
                <a:spcPts val="0"/>
              </a:spcBef>
              <a:spcAft>
                <a:spcPts val="0"/>
              </a:spcAft>
              <a:buSzPts val="1400"/>
              <a:buNone/>
              <a:defRPr sz="1400"/>
            </a:lvl2pPr>
            <a:lvl3pPr indent="0" lvl="2" rtl="0">
              <a:spcBef>
                <a:spcPts val="0"/>
              </a:spcBef>
              <a:spcAft>
                <a:spcPts val="0"/>
              </a:spcAft>
              <a:buSzPts val="1400"/>
              <a:buNone/>
              <a:defRPr sz="1400"/>
            </a:lvl3pPr>
            <a:lvl4pPr indent="0" lvl="3" rtl="0">
              <a:spcBef>
                <a:spcPts val="0"/>
              </a:spcBef>
              <a:spcAft>
                <a:spcPts val="0"/>
              </a:spcAft>
              <a:buSzPts val="1400"/>
              <a:buNone/>
              <a:defRPr sz="1400"/>
            </a:lvl4pPr>
            <a:lvl5pPr indent="0" lvl="4" rtl="0">
              <a:spcBef>
                <a:spcPts val="0"/>
              </a:spcBef>
              <a:spcAft>
                <a:spcPts val="0"/>
              </a:spcAft>
              <a:buSzPts val="1400"/>
              <a:buNone/>
              <a:defRPr sz="1400"/>
            </a:lvl5pPr>
            <a:lvl6pPr indent="0" lvl="5" rtl="0">
              <a:spcBef>
                <a:spcPts val="0"/>
              </a:spcBef>
              <a:spcAft>
                <a:spcPts val="0"/>
              </a:spcAft>
              <a:buSzPts val="1400"/>
              <a:buNone/>
              <a:defRPr sz="1400"/>
            </a:lvl6pPr>
            <a:lvl7pPr indent="0" lvl="6" rtl="0">
              <a:spcBef>
                <a:spcPts val="0"/>
              </a:spcBef>
              <a:spcAft>
                <a:spcPts val="0"/>
              </a:spcAft>
              <a:buSzPts val="1400"/>
              <a:buNone/>
              <a:defRPr sz="1400"/>
            </a:lvl7pPr>
            <a:lvl8pPr indent="0" lvl="7" rtl="0">
              <a:spcBef>
                <a:spcPts val="0"/>
              </a:spcBef>
              <a:spcAft>
                <a:spcPts val="0"/>
              </a:spcAft>
              <a:buSzPts val="1400"/>
              <a:buNone/>
              <a:defRPr sz="1400"/>
            </a:lvl8pPr>
            <a:lvl9pPr indent="0" lvl="8" rtl="0">
              <a:spcBef>
                <a:spcPts val="0"/>
              </a:spcBef>
              <a:spcAft>
                <a:spcPts val="0"/>
              </a:spcAft>
              <a:buSzPts val="1400"/>
              <a:buNone/>
              <a:defRPr sz="14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Sponzoři - heslo">
  <p:cSld name="CUSTOM_7_1">
    <p:bg>
      <p:bgPr>
        <a:blipFill>
          <a:blip r:embed="rId2">
            <a:alphaModFix/>
          </a:blip>
          <a:stretch>
            <a:fillRect/>
          </a:stretch>
        </a:blipFill>
      </p:bgPr>
    </p:bg>
    <p:spTree>
      <p:nvGrpSpPr>
        <p:cNvPr id="146" name="Shape 146"/>
        <p:cNvGrpSpPr/>
        <p:nvPr/>
      </p:nvGrpSpPr>
      <p:grpSpPr>
        <a:xfrm>
          <a:off x="0" y="0"/>
          <a:ext cx="0" cy="0"/>
          <a:chOff x="0" y="0"/>
          <a:chExt cx="0" cy="0"/>
        </a:xfrm>
      </p:grpSpPr>
      <p:sp>
        <p:nvSpPr>
          <p:cNvPr id="147" name="Google Shape;147;p50"/>
          <p:cNvSpPr txBox="1"/>
          <p:nvPr>
            <p:ph type="title"/>
          </p:nvPr>
        </p:nvSpPr>
        <p:spPr>
          <a:xfrm>
            <a:off x="453200" y="1905200"/>
            <a:ext cx="8238300" cy="452700"/>
          </a:xfrm>
          <a:prstGeom prst="rect">
            <a:avLst/>
          </a:prstGeom>
          <a:noFill/>
          <a:ln>
            <a:noFill/>
          </a:ln>
        </p:spPr>
        <p:txBody>
          <a:bodyPr anchorCtr="0" anchor="ctr" bIns="0" lIns="0" spcFirstLastPara="1" rIns="0" wrap="square" tIns="0">
            <a:noAutofit/>
          </a:bodyPr>
          <a:lstStyle>
            <a:lvl1pPr indent="0" lvl="0" marL="0" marR="0" rtl="0" algn="ctr">
              <a:lnSpc>
                <a:spcPct val="115000"/>
              </a:lnSpc>
              <a:spcBef>
                <a:spcPts val="0"/>
              </a:spcBef>
              <a:spcAft>
                <a:spcPts val="0"/>
              </a:spcAft>
              <a:buClr>
                <a:srgbClr val="2B3990"/>
              </a:buClr>
              <a:buSzPts val="1400"/>
              <a:buFont typeface="Open Sans"/>
              <a:buNone/>
              <a:defRPr i="0" sz="2400" u="none" cap="none" strike="noStrike">
                <a:solidFill>
                  <a:srgbClr val="2B3990"/>
                </a:solidFill>
                <a:latin typeface="Open Sans"/>
                <a:ea typeface="Open Sans"/>
                <a:cs typeface="Open Sans"/>
                <a:sym typeface="Open Sans"/>
              </a:defRPr>
            </a:lvl1pPr>
            <a:lvl2pPr indent="0" lvl="1" rtl="0" algn="ctr">
              <a:spcBef>
                <a:spcPts val="0"/>
              </a:spcBef>
              <a:spcAft>
                <a:spcPts val="0"/>
              </a:spcAft>
              <a:buSzPts val="1400"/>
              <a:buNone/>
              <a:defRPr sz="1400"/>
            </a:lvl2pPr>
            <a:lvl3pPr indent="0" lvl="2" rtl="0" algn="ctr">
              <a:spcBef>
                <a:spcPts val="0"/>
              </a:spcBef>
              <a:spcAft>
                <a:spcPts val="0"/>
              </a:spcAft>
              <a:buSzPts val="1400"/>
              <a:buNone/>
              <a:defRPr sz="1400"/>
            </a:lvl3pPr>
            <a:lvl4pPr indent="0" lvl="3" rtl="0" algn="ctr">
              <a:spcBef>
                <a:spcPts val="0"/>
              </a:spcBef>
              <a:spcAft>
                <a:spcPts val="0"/>
              </a:spcAft>
              <a:buSzPts val="1400"/>
              <a:buNone/>
              <a:defRPr sz="1400"/>
            </a:lvl4pPr>
            <a:lvl5pPr indent="0" lvl="4" rtl="0" algn="ctr">
              <a:spcBef>
                <a:spcPts val="0"/>
              </a:spcBef>
              <a:spcAft>
                <a:spcPts val="0"/>
              </a:spcAft>
              <a:buSzPts val="1400"/>
              <a:buNone/>
              <a:defRPr sz="1400"/>
            </a:lvl5pPr>
            <a:lvl6pPr indent="0" lvl="5" rtl="0" algn="ctr">
              <a:spcBef>
                <a:spcPts val="0"/>
              </a:spcBef>
              <a:spcAft>
                <a:spcPts val="0"/>
              </a:spcAft>
              <a:buSzPts val="1400"/>
              <a:buNone/>
              <a:defRPr sz="1400"/>
            </a:lvl6pPr>
            <a:lvl7pPr indent="0" lvl="6" rtl="0" algn="ctr">
              <a:spcBef>
                <a:spcPts val="0"/>
              </a:spcBef>
              <a:spcAft>
                <a:spcPts val="0"/>
              </a:spcAft>
              <a:buSzPts val="1400"/>
              <a:buNone/>
              <a:defRPr sz="1400"/>
            </a:lvl7pPr>
            <a:lvl8pPr indent="0" lvl="7" rtl="0" algn="ctr">
              <a:spcBef>
                <a:spcPts val="0"/>
              </a:spcBef>
              <a:spcAft>
                <a:spcPts val="0"/>
              </a:spcAft>
              <a:buSzPts val="1400"/>
              <a:buNone/>
              <a:defRPr sz="1400"/>
            </a:lvl8pPr>
            <a:lvl9pPr indent="0" lvl="8" rtl="0" algn="ctr">
              <a:spcBef>
                <a:spcPts val="0"/>
              </a:spcBef>
              <a:spcAft>
                <a:spcPts val="0"/>
              </a:spcAft>
              <a:buSzPts val="1400"/>
              <a:buNone/>
              <a:defRPr sz="14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razek">
  <p:cSld name="Obrázek s titulkem">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51"/>
          <p:cNvSpPr/>
          <p:nvPr>
            <p:ph idx="2" type="pic"/>
          </p:nvPr>
        </p:nvSpPr>
        <p:spPr>
          <a:xfrm>
            <a:off x="809828" y="1021404"/>
            <a:ext cx="7521900" cy="3312300"/>
          </a:xfrm>
          <a:prstGeom prst="rect">
            <a:avLst/>
          </a:prstGeom>
          <a:noFill/>
          <a:ln cap="flat" cmpd="sng" w="9525">
            <a:solidFill>
              <a:schemeClr val="lt2"/>
            </a:solidFill>
            <a:prstDash val="solid"/>
            <a:round/>
            <a:headEnd len="sm" w="sm" type="none"/>
            <a:tailEnd len="sm" w="sm" type="none"/>
          </a:ln>
        </p:spPr>
        <p:txBody>
          <a:bodyPr anchorCtr="0" anchor="ctr" bIns="68575" lIns="68575" spcFirstLastPara="1" rIns="68575" wrap="square" tIns="68575">
            <a:noAutofit/>
          </a:bodyPr>
          <a:lstStyle>
            <a:lvl1pPr lvl="0" marR="0" rtl="0" algn="l">
              <a:lnSpc>
                <a:spcPct val="90000"/>
              </a:lnSpc>
              <a:spcBef>
                <a:spcPts val="800"/>
              </a:spcBef>
              <a:spcAft>
                <a:spcPts val="0"/>
              </a:spcAft>
              <a:buClr>
                <a:schemeClr val="dk1"/>
              </a:buClr>
              <a:buSzPts val="1100"/>
              <a:buFont typeface="Arial"/>
              <a:buNone/>
              <a:defRPr b="0" i="0" sz="24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100"/>
              <a:buFont typeface="Arial"/>
              <a:buNone/>
              <a:defRPr b="0" i="0" sz="2100" u="none" cap="none" strike="noStrike">
                <a:solidFill>
                  <a:schemeClr val="dk1"/>
                </a:solidFill>
                <a:latin typeface="Open Sans"/>
                <a:ea typeface="Open Sans"/>
                <a:cs typeface="Open Sans"/>
                <a:sym typeface="Open Sans"/>
              </a:defRPr>
            </a:lvl2pPr>
            <a:lvl3pPr lvl="2" marR="0" rtl="0" algn="l">
              <a:lnSpc>
                <a:spcPct val="90000"/>
              </a:lnSpc>
              <a:spcBef>
                <a:spcPts val="400"/>
              </a:spcBef>
              <a:spcAft>
                <a:spcPts val="0"/>
              </a:spcAft>
              <a:buClr>
                <a:schemeClr val="dk1"/>
              </a:buClr>
              <a:buSzPts val="1100"/>
              <a:buFont typeface="Arial"/>
              <a:buNone/>
              <a:defRPr b="0" i="0" sz="1800" u="none" cap="none" strike="noStrike">
                <a:solidFill>
                  <a:schemeClr val="dk1"/>
                </a:solidFill>
                <a:latin typeface="Open Sans"/>
                <a:ea typeface="Open Sans"/>
                <a:cs typeface="Open Sans"/>
                <a:sym typeface="Open Sans"/>
              </a:defRPr>
            </a:lvl3pPr>
            <a:lvl4pPr lvl="3" marR="0" rtl="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Open Sans"/>
                <a:ea typeface="Open Sans"/>
                <a:cs typeface="Open Sans"/>
                <a:sym typeface="Open Sans"/>
              </a:defRPr>
            </a:lvl4pPr>
            <a:lvl5pPr lvl="4" marR="0" rtl="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9pPr>
          </a:lstStyle>
          <a:p/>
        </p:txBody>
      </p:sp>
      <p:sp>
        <p:nvSpPr>
          <p:cNvPr id="150" name="Google Shape;150;p51"/>
          <p:cNvSpPr txBox="1"/>
          <p:nvPr>
            <p:ph idx="12" type="sldNum"/>
          </p:nvPr>
        </p:nvSpPr>
        <p:spPr>
          <a:xfrm>
            <a:off x="6267045" y="4719638"/>
            <a:ext cx="21270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Title - verze 1">
  <p:cSld name="CUSTOM_1_1">
    <p:bg>
      <p:bgPr>
        <a:blipFill>
          <a:blip r:embed="rId2">
            <a:alphaModFix/>
          </a:blip>
          <a:stretch>
            <a:fillRect/>
          </a:stretch>
        </a:blipFill>
      </p:bgPr>
    </p:bg>
    <p:spTree>
      <p:nvGrpSpPr>
        <p:cNvPr id="155" name="Shape 155"/>
        <p:cNvGrpSpPr/>
        <p:nvPr/>
      </p:nvGrpSpPr>
      <p:grpSpPr>
        <a:xfrm>
          <a:off x="0" y="0"/>
          <a:ext cx="0" cy="0"/>
          <a:chOff x="0" y="0"/>
          <a:chExt cx="0" cy="0"/>
        </a:xfrm>
      </p:grpSpPr>
      <p:sp>
        <p:nvSpPr>
          <p:cNvPr id="156" name="Google Shape;156;p53"/>
          <p:cNvSpPr txBox="1"/>
          <p:nvPr>
            <p:ph type="title"/>
          </p:nvPr>
        </p:nvSpPr>
        <p:spPr>
          <a:xfrm>
            <a:off x="445875" y="1493274"/>
            <a:ext cx="5885700" cy="1709400"/>
          </a:xfrm>
          <a:prstGeom prst="rect">
            <a:avLst/>
          </a:prstGeom>
          <a:noFill/>
          <a:ln>
            <a:noFill/>
          </a:ln>
        </p:spPr>
        <p:txBody>
          <a:bodyPr anchorCtr="0" anchor="b" bIns="0" lIns="0" spcFirstLastPara="1" rIns="91425" wrap="square" tIns="0">
            <a:noAutofit/>
          </a:bodyPr>
          <a:lstStyle>
            <a:lvl1pPr lvl="0" rtl="0" algn="l">
              <a:lnSpc>
                <a:spcPct val="115000"/>
              </a:lnSpc>
              <a:spcBef>
                <a:spcPts val="0"/>
              </a:spcBef>
              <a:spcAft>
                <a:spcPts val="0"/>
              </a:spcAft>
              <a:buSzPts val="1400"/>
              <a:buNone/>
              <a:defRPr b="1" sz="3600">
                <a:solidFill>
                  <a:schemeClr val="lt1"/>
                </a:solidFill>
                <a:latin typeface="Open Sans"/>
                <a:ea typeface="Open Sans"/>
                <a:cs typeface="Open Sans"/>
                <a:sym typeface="Open Sans"/>
              </a:defRPr>
            </a:lvl1pPr>
            <a:lvl2pPr lvl="1" rtl="0" algn="l">
              <a:lnSpc>
                <a:spcPct val="100000"/>
              </a:lnSpc>
              <a:spcBef>
                <a:spcPts val="0"/>
              </a:spcBef>
              <a:spcAft>
                <a:spcPts val="0"/>
              </a:spcAft>
              <a:buSzPts val="1400"/>
              <a:buNone/>
              <a:defRPr sz="4500">
                <a:solidFill>
                  <a:schemeClr val="lt1"/>
                </a:solidFill>
              </a:defRPr>
            </a:lvl2pPr>
            <a:lvl3pPr lvl="2" rtl="0" algn="l">
              <a:lnSpc>
                <a:spcPct val="100000"/>
              </a:lnSpc>
              <a:spcBef>
                <a:spcPts val="0"/>
              </a:spcBef>
              <a:spcAft>
                <a:spcPts val="0"/>
              </a:spcAft>
              <a:buSzPts val="1400"/>
              <a:buNone/>
              <a:defRPr sz="4500">
                <a:solidFill>
                  <a:schemeClr val="lt1"/>
                </a:solidFill>
              </a:defRPr>
            </a:lvl3pPr>
            <a:lvl4pPr lvl="3" rtl="0" algn="l">
              <a:lnSpc>
                <a:spcPct val="100000"/>
              </a:lnSpc>
              <a:spcBef>
                <a:spcPts val="0"/>
              </a:spcBef>
              <a:spcAft>
                <a:spcPts val="0"/>
              </a:spcAft>
              <a:buSzPts val="1400"/>
              <a:buNone/>
              <a:defRPr sz="4500">
                <a:solidFill>
                  <a:schemeClr val="lt1"/>
                </a:solidFill>
              </a:defRPr>
            </a:lvl4pPr>
            <a:lvl5pPr lvl="4" rtl="0" algn="l">
              <a:lnSpc>
                <a:spcPct val="100000"/>
              </a:lnSpc>
              <a:spcBef>
                <a:spcPts val="0"/>
              </a:spcBef>
              <a:spcAft>
                <a:spcPts val="0"/>
              </a:spcAft>
              <a:buSzPts val="1400"/>
              <a:buNone/>
              <a:defRPr sz="4500">
                <a:solidFill>
                  <a:schemeClr val="lt1"/>
                </a:solidFill>
              </a:defRPr>
            </a:lvl5pPr>
            <a:lvl6pPr lvl="5" rtl="0" algn="l">
              <a:lnSpc>
                <a:spcPct val="100000"/>
              </a:lnSpc>
              <a:spcBef>
                <a:spcPts val="0"/>
              </a:spcBef>
              <a:spcAft>
                <a:spcPts val="0"/>
              </a:spcAft>
              <a:buSzPts val="1400"/>
              <a:buNone/>
              <a:defRPr sz="4500">
                <a:solidFill>
                  <a:schemeClr val="lt1"/>
                </a:solidFill>
              </a:defRPr>
            </a:lvl6pPr>
            <a:lvl7pPr lvl="6" rtl="0" algn="l">
              <a:lnSpc>
                <a:spcPct val="100000"/>
              </a:lnSpc>
              <a:spcBef>
                <a:spcPts val="0"/>
              </a:spcBef>
              <a:spcAft>
                <a:spcPts val="0"/>
              </a:spcAft>
              <a:buSzPts val="1400"/>
              <a:buNone/>
              <a:defRPr sz="4500">
                <a:solidFill>
                  <a:schemeClr val="lt1"/>
                </a:solidFill>
              </a:defRPr>
            </a:lvl7pPr>
            <a:lvl8pPr lvl="7" rtl="0" algn="l">
              <a:lnSpc>
                <a:spcPct val="100000"/>
              </a:lnSpc>
              <a:spcBef>
                <a:spcPts val="0"/>
              </a:spcBef>
              <a:spcAft>
                <a:spcPts val="0"/>
              </a:spcAft>
              <a:buSzPts val="1400"/>
              <a:buNone/>
              <a:defRPr sz="4500">
                <a:solidFill>
                  <a:schemeClr val="lt1"/>
                </a:solidFill>
              </a:defRPr>
            </a:lvl8pPr>
            <a:lvl9pPr lvl="8" rtl="0" algn="l">
              <a:lnSpc>
                <a:spcPct val="100000"/>
              </a:lnSpc>
              <a:spcBef>
                <a:spcPts val="0"/>
              </a:spcBef>
              <a:spcAft>
                <a:spcPts val="0"/>
              </a:spcAft>
              <a:buSzPts val="1400"/>
              <a:buNone/>
              <a:defRPr sz="4500">
                <a:solidFill>
                  <a:schemeClr val="lt1"/>
                </a:solidFill>
              </a:defRPr>
            </a:lvl9pPr>
          </a:lstStyle>
          <a:p/>
        </p:txBody>
      </p:sp>
      <p:sp>
        <p:nvSpPr>
          <p:cNvPr id="157" name="Google Shape;157;p53"/>
          <p:cNvSpPr txBox="1"/>
          <p:nvPr>
            <p:ph idx="1" type="subTitle"/>
          </p:nvPr>
        </p:nvSpPr>
        <p:spPr>
          <a:xfrm>
            <a:off x="486475" y="3202675"/>
            <a:ext cx="5102100" cy="671400"/>
          </a:xfrm>
          <a:prstGeom prst="rect">
            <a:avLst/>
          </a:prstGeom>
          <a:noFill/>
          <a:ln>
            <a:noFill/>
          </a:ln>
        </p:spPr>
        <p:txBody>
          <a:bodyPr anchorCtr="0" anchor="t" bIns="0" lIns="0" spcFirstLastPara="1" rIns="0" wrap="square" tIns="0">
            <a:noAutofit/>
          </a:bodyPr>
          <a:lstStyle>
            <a:lvl1pPr lvl="0" marR="0" rtl="0" algn="l">
              <a:lnSpc>
                <a:spcPct val="90000"/>
              </a:lnSpc>
              <a:spcBef>
                <a:spcPts val="800"/>
              </a:spcBef>
              <a:spcAft>
                <a:spcPts val="0"/>
              </a:spcAft>
              <a:buClr>
                <a:schemeClr val="lt1"/>
              </a:buClr>
              <a:buSzPts val="1800"/>
              <a:buNone/>
              <a:defRPr i="0" sz="1800" u="none" cap="none" strike="noStrike">
                <a:solidFill>
                  <a:schemeClr val="lt1"/>
                </a:solidFill>
              </a:defRPr>
            </a:lvl1pPr>
            <a:lvl2pPr lvl="1" marR="0" rtl="0" algn="l">
              <a:lnSpc>
                <a:spcPct val="90000"/>
              </a:lnSpc>
              <a:spcBef>
                <a:spcPts val="400"/>
              </a:spcBef>
              <a:spcAft>
                <a:spcPts val="0"/>
              </a:spcAft>
              <a:buClr>
                <a:schemeClr val="lt1"/>
              </a:buClr>
              <a:buSzPts val="2300"/>
              <a:buNone/>
              <a:defRPr i="0" sz="2300" u="none" cap="none" strike="noStrike">
                <a:solidFill>
                  <a:schemeClr val="lt1"/>
                </a:solidFill>
              </a:defRPr>
            </a:lvl2pPr>
            <a:lvl3pPr lvl="2" marR="0" rtl="0" algn="l">
              <a:lnSpc>
                <a:spcPct val="90000"/>
              </a:lnSpc>
              <a:spcBef>
                <a:spcPts val="400"/>
              </a:spcBef>
              <a:spcAft>
                <a:spcPts val="0"/>
              </a:spcAft>
              <a:buClr>
                <a:schemeClr val="lt1"/>
              </a:buClr>
              <a:buSzPts val="2300"/>
              <a:buNone/>
              <a:defRPr i="0" sz="2300" u="none" cap="none" strike="noStrike">
                <a:solidFill>
                  <a:schemeClr val="lt1"/>
                </a:solidFill>
              </a:defRPr>
            </a:lvl3pPr>
            <a:lvl4pPr lvl="3" marR="0" rtl="0" algn="l">
              <a:lnSpc>
                <a:spcPct val="90000"/>
              </a:lnSpc>
              <a:spcBef>
                <a:spcPts val="400"/>
              </a:spcBef>
              <a:spcAft>
                <a:spcPts val="0"/>
              </a:spcAft>
              <a:buClr>
                <a:schemeClr val="lt1"/>
              </a:buClr>
              <a:buSzPts val="2300"/>
              <a:buNone/>
              <a:defRPr i="0" sz="2300" u="none" cap="none" strike="noStrike">
                <a:solidFill>
                  <a:schemeClr val="lt1"/>
                </a:solidFill>
              </a:defRPr>
            </a:lvl4pPr>
            <a:lvl5pPr lvl="4" marR="0" rtl="0" algn="l">
              <a:lnSpc>
                <a:spcPct val="90000"/>
              </a:lnSpc>
              <a:spcBef>
                <a:spcPts val="400"/>
              </a:spcBef>
              <a:spcAft>
                <a:spcPts val="0"/>
              </a:spcAft>
              <a:buClr>
                <a:schemeClr val="lt1"/>
              </a:buClr>
              <a:buSzPts val="2300"/>
              <a:buNone/>
              <a:defRPr i="0" sz="2300" u="none" cap="none" strike="noStrike">
                <a:solidFill>
                  <a:schemeClr val="lt1"/>
                </a:solidFill>
              </a:defRPr>
            </a:lvl5pPr>
            <a:lvl6pPr lvl="5" marR="0" rtl="0" algn="l">
              <a:lnSpc>
                <a:spcPct val="90000"/>
              </a:lnSpc>
              <a:spcBef>
                <a:spcPts val="400"/>
              </a:spcBef>
              <a:spcAft>
                <a:spcPts val="0"/>
              </a:spcAft>
              <a:buClr>
                <a:schemeClr val="lt1"/>
              </a:buClr>
              <a:buSzPts val="2300"/>
              <a:buNone/>
              <a:defRPr i="0" sz="2300" u="none" cap="none" strike="noStrike">
                <a:solidFill>
                  <a:schemeClr val="lt1"/>
                </a:solidFill>
              </a:defRPr>
            </a:lvl6pPr>
            <a:lvl7pPr lvl="6" marR="0" rtl="0" algn="l">
              <a:lnSpc>
                <a:spcPct val="90000"/>
              </a:lnSpc>
              <a:spcBef>
                <a:spcPts val="400"/>
              </a:spcBef>
              <a:spcAft>
                <a:spcPts val="0"/>
              </a:spcAft>
              <a:buClr>
                <a:schemeClr val="lt1"/>
              </a:buClr>
              <a:buSzPts val="2300"/>
              <a:buNone/>
              <a:defRPr i="0" sz="2300" u="none" cap="none" strike="noStrike">
                <a:solidFill>
                  <a:schemeClr val="lt1"/>
                </a:solidFill>
              </a:defRPr>
            </a:lvl7pPr>
            <a:lvl8pPr lvl="7" marR="0" rtl="0" algn="l">
              <a:lnSpc>
                <a:spcPct val="90000"/>
              </a:lnSpc>
              <a:spcBef>
                <a:spcPts val="400"/>
              </a:spcBef>
              <a:spcAft>
                <a:spcPts val="0"/>
              </a:spcAft>
              <a:buClr>
                <a:schemeClr val="lt1"/>
              </a:buClr>
              <a:buSzPts val="2300"/>
              <a:buNone/>
              <a:defRPr i="0" sz="2300" u="none" cap="none" strike="noStrike">
                <a:solidFill>
                  <a:schemeClr val="lt1"/>
                </a:solidFill>
              </a:defRPr>
            </a:lvl8pPr>
            <a:lvl9pPr lvl="8" marR="0" rtl="0" algn="l">
              <a:lnSpc>
                <a:spcPct val="90000"/>
              </a:lnSpc>
              <a:spcBef>
                <a:spcPts val="400"/>
              </a:spcBef>
              <a:spcAft>
                <a:spcPts val="0"/>
              </a:spcAft>
              <a:buClr>
                <a:schemeClr val="lt1"/>
              </a:buClr>
              <a:buSzPts val="2300"/>
              <a:buNone/>
              <a:defRPr i="0" sz="2300" u="none" cap="none" strike="noStrike">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 Prázdný">
  <p:cSld name="CUSTOM_2">
    <p:bg>
      <p:bgPr>
        <a:solidFill>
          <a:schemeClr val="lt1"/>
        </a:solidFill>
      </p:bgPr>
    </p:bg>
    <p:spTree>
      <p:nvGrpSpPr>
        <p:cNvPr id="25" name="Shape 25"/>
        <p:cNvGrpSpPr/>
        <p:nvPr/>
      </p:nvGrpSpPr>
      <p:grpSpPr>
        <a:xfrm>
          <a:off x="0" y="0"/>
          <a:ext cx="0" cy="0"/>
          <a:chOff x="0" y="0"/>
          <a:chExt cx="0" cy="0"/>
        </a:xfrm>
      </p:grpSpPr>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Claim - modré pozadí">
  <p:cSld name="CUSTOM_4">
    <p:bg>
      <p:bgPr>
        <a:solidFill>
          <a:schemeClr val="dk2"/>
        </a:solidFill>
      </p:bgPr>
    </p:bg>
    <p:spTree>
      <p:nvGrpSpPr>
        <p:cNvPr id="158" name="Shape 158"/>
        <p:cNvGrpSpPr/>
        <p:nvPr/>
      </p:nvGrpSpPr>
      <p:grpSpPr>
        <a:xfrm>
          <a:off x="0" y="0"/>
          <a:ext cx="0" cy="0"/>
          <a:chOff x="0" y="0"/>
          <a:chExt cx="0" cy="0"/>
        </a:xfrm>
      </p:grpSpPr>
      <p:sp>
        <p:nvSpPr>
          <p:cNvPr id="159" name="Google Shape;159;p54"/>
          <p:cNvSpPr txBox="1"/>
          <p:nvPr>
            <p:ph type="title"/>
          </p:nvPr>
        </p:nvSpPr>
        <p:spPr>
          <a:xfrm>
            <a:off x="452625" y="2571750"/>
            <a:ext cx="8238900" cy="1350300"/>
          </a:xfrm>
          <a:prstGeom prst="rect">
            <a:avLst/>
          </a:prstGeom>
          <a:noFill/>
          <a:ln>
            <a:noFill/>
          </a:ln>
        </p:spPr>
        <p:txBody>
          <a:bodyPr anchorCtr="0" anchor="b" bIns="91425" lIns="91425" spcFirstLastPara="1" rIns="91425" wrap="square" tIns="91425">
            <a:noAutofit/>
          </a:bodyPr>
          <a:lstStyle>
            <a:lvl1pPr lvl="0" rtl="0" algn="l">
              <a:lnSpc>
                <a:spcPct val="115000"/>
              </a:lnSpc>
              <a:spcBef>
                <a:spcPts val="0"/>
              </a:spcBef>
              <a:spcAft>
                <a:spcPts val="0"/>
              </a:spcAft>
              <a:buSzPts val="1400"/>
              <a:buNone/>
              <a:defRPr sz="2400">
                <a:solidFill>
                  <a:schemeClr val="lt1"/>
                </a:solidFill>
                <a:latin typeface="Open Sans Light"/>
                <a:ea typeface="Open Sans Light"/>
                <a:cs typeface="Open Sans Light"/>
                <a:sym typeface="Open Sans Light"/>
              </a:defRPr>
            </a:lvl1pPr>
            <a:lvl2pPr lvl="1" rtl="0" algn="l">
              <a:lnSpc>
                <a:spcPct val="100000"/>
              </a:lnSpc>
              <a:spcBef>
                <a:spcPts val="0"/>
              </a:spcBef>
              <a:spcAft>
                <a:spcPts val="0"/>
              </a:spcAft>
              <a:buSzPts val="1400"/>
              <a:buNone/>
              <a:defRPr>
                <a:latin typeface="Open Sans Light"/>
                <a:ea typeface="Open Sans Light"/>
                <a:cs typeface="Open Sans Light"/>
                <a:sym typeface="Open Sans Light"/>
              </a:defRPr>
            </a:lvl2pPr>
            <a:lvl3pPr lvl="2" rtl="0" algn="l">
              <a:lnSpc>
                <a:spcPct val="100000"/>
              </a:lnSpc>
              <a:spcBef>
                <a:spcPts val="0"/>
              </a:spcBef>
              <a:spcAft>
                <a:spcPts val="0"/>
              </a:spcAft>
              <a:buSzPts val="1400"/>
              <a:buNone/>
              <a:defRPr>
                <a:latin typeface="Open Sans Light"/>
                <a:ea typeface="Open Sans Light"/>
                <a:cs typeface="Open Sans Light"/>
                <a:sym typeface="Open Sans Light"/>
              </a:defRPr>
            </a:lvl3pPr>
            <a:lvl4pPr lvl="3" rtl="0" algn="l">
              <a:lnSpc>
                <a:spcPct val="100000"/>
              </a:lnSpc>
              <a:spcBef>
                <a:spcPts val="0"/>
              </a:spcBef>
              <a:spcAft>
                <a:spcPts val="0"/>
              </a:spcAft>
              <a:buSzPts val="1400"/>
              <a:buNone/>
              <a:defRPr>
                <a:latin typeface="Open Sans Light"/>
                <a:ea typeface="Open Sans Light"/>
                <a:cs typeface="Open Sans Light"/>
                <a:sym typeface="Open Sans Light"/>
              </a:defRPr>
            </a:lvl4pPr>
            <a:lvl5pPr lvl="4" rtl="0" algn="l">
              <a:lnSpc>
                <a:spcPct val="100000"/>
              </a:lnSpc>
              <a:spcBef>
                <a:spcPts val="0"/>
              </a:spcBef>
              <a:spcAft>
                <a:spcPts val="0"/>
              </a:spcAft>
              <a:buSzPts val="1400"/>
              <a:buNone/>
              <a:defRPr>
                <a:latin typeface="Open Sans Light"/>
                <a:ea typeface="Open Sans Light"/>
                <a:cs typeface="Open Sans Light"/>
                <a:sym typeface="Open Sans Light"/>
              </a:defRPr>
            </a:lvl5pPr>
            <a:lvl6pPr lvl="5" rtl="0" algn="l">
              <a:lnSpc>
                <a:spcPct val="100000"/>
              </a:lnSpc>
              <a:spcBef>
                <a:spcPts val="0"/>
              </a:spcBef>
              <a:spcAft>
                <a:spcPts val="0"/>
              </a:spcAft>
              <a:buSzPts val="1400"/>
              <a:buNone/>
              <a:defRPr>
                <a:latin typeface="Open Sans Light"/>
                <a:ea typeface="Open Sans Light"/>
                <a:cs typeface="Open Sans Light"/>
                <a:sym typeface="Open Sans Light"/>
              </a:defRPr>
            </a:lvl6pPr>
            <a:lvl7pPr lvl="6" rtl="0" algn="l">
              <a:lnSpc>
                <a:spcPct val="100000"/>
              </a:lnSpc>
              <a:spcBef>
                <a:spcPts val="0"/>
              </a:spcBef>
              <a:spcAft>
                <a:spcPts val="0"/>
              </a:spcAft>
              <a:buSzPts val="1400"/>
              <a:buNone/>
              <a:defRPr>
                <a:latin typeface="Open Sans Light"/>
                <a:ea typeface="Open Sans Light"/>
                <a:cs typeface="Open Sans Light"/>
                <a:sym typeface="Open Sans Light"/>
              </a:defRPr>
            </a:lvl7pPr>
            <a:lvl8pPr lvl="7" rtl="0" algn="l">
              <a:lnSpc>
                <a:spcPct val="100000"/>
              </a:lnSpc>
              <a:spcBef>
                <a:spcPts val="0"/>
              </a:spcBef>
              <a:spcAft>
                <a:spcPts val="0"/>
              </a:spcAft>
              <a:buSzPts val="1400"/>
              <a:buNone/>
              <a:defRPr>
                <a:latin typeface="Open Sans Light"/>
                <a:ea typeface="Open Sans Light"/>
                <a:cs typeface="Open Sans Light"/>
                <a:sym typeface="Open Sans Light"/>
              </a:defRPr>
            </a:lvl8pPr>
            <a:lvl9pPr lvl="8" rtl="0" algn="l">
              <a:lnSpc>
                <a:spcPct val="100000"/>
              </a:lnSpc>
              <a:spcBef>
                <a:spcPts val="0"/>
              </a:spcBef>
              <a:spcAft>
                <a:spcPts val="0"/>
              </a:spcAft>
              <a:buSzPts val="1400"/>
              <a:buNone/>
              <a:defRPr>
                <a:latin typeface="Open Sans Light"/>
                <a:ea typeface="Open Sans Light"/>
                <a:cs typeface="Open Sans Light"/>
                <a:sym typeface="Open Sans Ligh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Základní - 1row">
  <p:cSld name="OBJECT_2_2">
    <p:bg>
      <p:bgPr>
        <a:blipFill>
          <a:blip r:embed="rId2">
            <a:alphaModFix/>
          </a:blip>
          <a:stretch>
            <a:fillRect/>
          </a:stretch>
        </a:blipFill>
      </p:bgPr>
    </p:bg>
    <p:spTree>
      <p:nvGrpSpPr>
        <p:cNvPr id="160" name="Shape 160"/>
        <p:cNvGrpSpPr/>
        <p:nvPr/>
      </p:nvGrpSpPr>
      <p:grpSpPr>
        <a:xfrm>
          <a:off x="0" y="0"/>
          <a:ext cx="0" cy="0"/>
          <a:chOff x="0" y="0"/>
          <a:chExt cx="0" cy="0"/>
        </a:xfrm>
      </p:grpSpPr>
      <p:sp>
        <p:nvSpPr>
          <p:cNvPr id="161" name="Google Shape;161;p55"/>
          <p:cNvSpPr txBox="1"/>
          <p:nvPr>
            <p:ph idx="1" type="body"/>
          </p:nvPr>
        </p:nvSpPr>
        <p:spPr>
          <a:xfrm>
            <a:off x="453200" y="1022393"/>
            <a:ext cx="8238300" cy="34746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800"/>
              </a:spcBef>
              <a:spcAft>
                <a:spcPts val="0"/>
              </a:spcAft>
              <a:buClr>
                <a:schemeClr val="dk1"/>
              </a:buClr>
              <a:buSzPts val="2100"/>
              <a:buFont typeface="Open Sans Light"/>
              <a:buChar char="•"/>
              <a:defRPr i="0" sz="2100" u="none" cap="none" strike="noStrike">
                <a:solidFill>
                  <a:schemeClr val="dk1"/>
                </a:solidFill>
                <a:latin typeface="Open Sans Light"/>
                <a:ea typeface="Open Sans Light"/>
                <a:cs typeface="Open Sans Light"/>
                <a:sym typeface="Open Sans Light"/>
              </a:defRPr>
            </a:lvl1pPr>
            <a:lvl2pPr indent="-342900" lvl="1" marL="914400" marR="0" rtl="0" algn="l">
              <a:lnSpc>
                <a:spcPct val="115000"/>
              </a:lnSpc>
              <a:spcBef>
                <a:spcPts val="400"/>
              </a:spcBef>
              <a:spcAft>
                <a:spcPts val="0"/>
              </a:spcAft>
              <a:buClr>
                <a:schemeClr val="dk1"/>
              </a:buClr>
              <a:buSzPts val="1800"/>
              <a:buFont typeface="Open Sans Light"/>
              <a:buChar char="•"/>
              <a:defRPr i="0" sz="1800" u="none" cap="none" strike="noStrike">
                <a:solidFill>
                  <a:schemeClr val="dk1"/>
                </a:solidFill>
                <a:latin typeface="Open Sans Light"/>
                <a:ea typeface="Open Sans Light"/>
                <a:cs typeface="Open Sans Light"/>
                <a:sym typeface="Open Sans Light"/>
              </a:defRPr>
            </a:lvl2pPr>
            <a:lvl3pPr indent="-323850" lvl="2" marL="1371600" marR="0" rtl="0" algn="l">
              <a:lnSpc>
                <a:spcPct val="115000"/>
              </a:lnSpc>
              <a:spcBef>
                <a:spcPts val="400"/>
              </a:spcBef>
              <a:spcAft>
                <a:spcPts val="0"/>
              </a:spcAft>
              <a:buClr>
                <a:schemeClr val="dk1"/>
              </a:buClr>
              <a:buSzPts val="1500"/>
              <a:buFont typeface="Open Sans Light"/>
              <a:buChar char="•"/>
              <a:defRPr i="0" sz="1500" u="none" cap="none" strike="noStrike">
                <a:solidFill>
                  <a:schemeClr val="dk1"/>
                </a:solidFill>
                <a:latin typeface="Open Sans Light"/>
                <a:ea typeface="Open Sans Light"/>
                <a:cs typeface="Open Sans Light"/>
                <a:sym typeface="Open Sans Light"/>
              </a:defRPr>
            </a:lvl3pPr>
            <a:lvl4pPr indent="-317500" lvl="3" marL="1828800" marR="0" rtl="0" algn="l">
              <a:lnSpc>
                <a:spcPct val="115000"/>
              </a:lnSpc>
              <a:spcBef>
                <a:spcPts val="400"/>
              </a:spcBef>
              <a:spcAft>
                <a:spcPts val="0"/>
              </a:spcAft>
              <a:buClr>
                <a:schemeClr val="dk1"/>
              </a:buClr>
              <a:buSzPts val="1400"/>
              <a:buFont typeface="Open Sans Light"/>
              <a:buChar char="•"/>
              <a:defRPr i="0" sz="1400" u="none" cap="none" strike="noStrike">
                <a:solidFill>
                  <a:schemeClr val="dk1"/>
                </a:solidFill>
                <a:latin typeface="Open Sans Light"/>
                <a:ea typeface="Open Sans Light"/>
                <a:cs typeface="Open Sans Light"/>
                <a:sym typeface="Open Sans Light"/>
              </a:defRPr>
            </a:lvl4pPr>
            <a:lvl5pPr indent="-304800" lvl="4" marL="22860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5pPr>
            <a:lvl6pPr indent="-304800" lvl="5" marL="27432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6pPr>
            <a:lvl7pPr indent="-304800" lvl="6" marL="32004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7pPr>
            <a:lvl8pPr indent="-304800" lvl="7" marL="36576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8pPr>
            <a:lvl9pPr indent="-304800" lvl="8" marL="41148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9pPr>
          </a:lstStyle>
          <a:p/>
        </p:txBody>
      </p:sp>
      <p:sp>
        <p:nvSpPr>
          <p:cNvPr id="162" name="Google Shape;162;p55"/>
          <p:cNvSpPr txBox="1"/>
          <p:nvPr>
            <p:ph idx="12" type="sldNum"/>
          </p:nvPr>
        </p:nvSpPr>
        <p:spPr>
          <a:xfrm>
            <a:off x="7190321" y="4555450"/>
            <a:ext cx="564600" cy="2793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63" name="Google Shape;163;p55"/>
          <p:cNvSpPr txBox="1"/>
          <p:nvPr>
            <p:ph type="title"/>
          </p:nvPr>
        </p:nvSpPr>
        <p:spPr>
          <a:xfrm>
            <a:off x="453200" y="438625"/>
            <a:ext cx="8238300" cy="452700"/>
          </a:xfrm>
          <a:prstGeom prst="rect">
            <a:avLst/>
          </a:prstGeom>
          <a:noFill/>
          <a:ln>
            <a:noFill/>
          </a:ln>
        </p:spPr>
        <p:txBody>
          <a:bodyPr anchorCtr="0" anchor="t" bIns="90000" lIns="0" spcFirstLastPara="1" rIns="91425" wrap="square" tIns="0">
            <a:noAutofit/>
          </a:bodyPr>
          <a:lstStyle>
            <a:lvl1pPr lvl="0" marR="0" rtl="0" algn="l">
              <a:lnSpc>
                <a:spcPct val="115000"/>
              </a:lnSpc>
              <a:spcBef>
                <a:spcPts val="0"/>
              </a:spcBef>
              <a:spcAft>
                <a:spcPts val="0"/>
              </a:spcAft>
              <a:buClr>
                <a:srgbClr val="2B3990"/>
              </a:buClr>
              <a:buSzPts val="1400"/>
              <a:buFont typeface="Open Sans"/>
              <a:buNone/>
              <a:defRPr i="0" sz="2400" u="none" cap="none" strike="noStrike">
                <a:solidFill>
                  <a:srgbClr val="2B3990"/>
                </a:solidFill>
                <a:latin typeface="Open Sans"/>
                <a:ea typeface="Open Sans"/>
                <a:cs typeface="Open Sans"/>
                <a:sym typeface="Open Sans"/>
              </a:defRPr>
            </a:lvl1pPr>
            <a:lvl2pPr lvl="1" rtl="0" algn="l">
              <a:lnSpc>
                <a:spcPct val="100000"/>
              </a:lnSpc>
              <a:spcBef>
                <a:spcPts val="0"/>
              </a:spcBef>
              <a:spcAft>
                <a:spcPts val="0"/>
              </a:spcAft>
              <a:buSzPts val="1400"/>
              <a:buNone/>
              <a:defRPr sz="1400"/>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Text 1">
  <p:cSld name="03 - Text">
    <p:bg>
      <p:bgPr>
        <a:blipFill>
          <a:blip r:embed="rId2">
            <a:alphaModFix/>
          </a:blip>
          <a:stretch>
            <a:fillRect/>
          </a:stretch>
        </a:blipFill>
      </p:bgPr>
    </p:bg>
    <p:spTree>
      <p:nvGrpSpPr>
        <p:cNvPr id="164" name="Shape 164"/>
        <p:cNvGrpSpPr/>
        <p:nvPr/>
      </p:nvGrpSpPr>
      <p:grpSpPr>
        <a:xfrm>
          <a:off x="0" y="0"/>
          <a:ext cx="0" cy="0"/>
          <a:chOff x="0" y="0"/>
          <a:chExt cx="0" cy="0"/>
        </a:xfrm>
      </p:grpSpPr>
      <p:sp>
        <p:nvSpPr>
          <p:cNvPr id="165" name="Google Shape;165;p56"/>
          <p:cNvSpPr txBox="1"/>
          <p:nvPr>
            <p:ph idx="1" type="body"/>
          </p:nvPr>
        </p:nvSpPr>
        <p:spPr>
          <a:xfrm>
            <a:off x="453200" y="1022400"/>
            <a:ext cx="8238300" cy="34746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800"/>
              </a:spcBef>
              <a:spcAft>
                <a:spcPts val="0"/>
              </a:spcAft>
              <a:buClr>
                <a:schemeClr val="dk1"/>
              </a:buClr>
              <a:buSzPts val="1600"/>
              <a:buFont typeface="Open Sans Light"/>
              <a:buChar char="•"/>
              <a:defRPr i="0" sz="2100" u="none" cap="none" strike="noStrike">
                <a:solidFill>
                  <a:schemeClr val="dk1"/>
                </a:solidFill>
                <a:latin typeface="Open Sans Light"/>
                <a:ea typeface="Open Sans Light"/>
                <a:cs typeface="Open Sans Light"/>
                <a:sym typeface="Open Sans Light"/>
              </a:defRPr>
            </a:lvl1pPr>
            <a:lvl2pPr indent="-317500" lvl="1" marL="914400" marR="0" rtl="0" algn="l">
              <a:lnSpc>
                <a:spcPct val="115000"/>
              </a:lnSpc>
              <a:spcBef>
                <a:spcPts val="400"/>
              </a:spcBef>
              <a:spcAft>
                <a:spcPts val="0"/>
              </a:spcAft>
              <a:buClr>
                <a:schemeClr val="dk1"/>
              </a:buClr>
              <a:buSzPts val="1400"/>
              <a:buFont typeface="Open Sans Light"/>
              <a:buChar char="•"/>
              <a:defRPr i="0" sz="1800" u="none" cap="none" strike="noStrike">
                <a:solidFill>
                  <a:schemeClr val="dk1"/>
                </a:solidFill>
                <a:latin typeface="Open Sans Light"/>
                <a:ea typeface="Open Sans Light"/>
                <a:cs typeface="Open Sans Light"/>
                <a:sym typeface="Open Sans Light"/>
              </a:defRPr>
            </a:lvl2pPr>
            <a:lvl3pPr indent="-298450" lvl="2" marL="1371600" marR="0" rtl="0" algn="l">
              <a:lnSpc>
                <a:spcPct val="115000"/>
              </a:lnSpc>
              <a:spcBef>
                <a:spcPts val="400"/>
              </a:spcBef>
              <a:spcAft>
                <a:spcPts val="0"/>
              </a:spcAft>
              <a:buClr>
                <a:schemeClr val="dk1"/>
              </a:buClr>
              <a:buSzPts val="1100"/>
              <a:buFont typeface="Open Sans Light"/>
              <a:buChar char="•"/>
              <a:defRPr i="0" sz="1500" u="none" cap="none" strike="noStrike">
                <a:solidFill>
                  <a:schemeClr val="dk1"/>
                </a:solidFill>
                <a:latin typeface="Open Sans Light"/>
                <a:ea typeface="Open Sans Light"/>
                <a:cs typeface="Open Sans Light"/>
                <a:sym typeface="Open Sans Light"/>
              </a:defRPr>
            </a:lvl3pPr>
            <a:lvl4pPr indent="-298450" lvl="3" marL="1828800" marR="0" rtl="0" algn="l">
              <a:lnSpc>
                <a:spcPct val="115000"/>
              </a:lnSpc>
              <a:spcBef>
                <a:spcPts val="400"/>
              </a:spcBef>
              <a:spcAft>
                <a:spcPts val="0"/>
              </a:spcAft>
              <a:buClr>
                <a:schemeClr val="dk1"/>
              </a:buClr>
              <a:buSzPts val="1100"/>
              <a:buFont typeface="Open Sans Light"/>
              <a:buChar char="•"/>
              <a:defRPr i="0" sz="1400" u="none" cap="none" strike="noStrike">
                <a:solidFill>
                  <a:schemeClr val="dk1"/>
                </a:solidFill>
                <a:latin typeface="Open Sans Light"/>
                <a:ea typeface="Open Sans Light"/>
                <a:cs typeface="Open Sans Light"/>
                <a:sym typeface="Open Sans Light"/>
              </a:defRPr>
            </a:lvl4pPr>
            <a:lvl5pPr indent="-285750" lvl="4" marL="2286000" marR="0" rtl="0" algn="l">
              <a:lnSpc>
                <a:spcPct val="115000"/>
              </a:lnSpc>
              <a:spcBef>
                <a:spcPts val="400"/>
              </a:spcBef>
              <a:spcAft>
                <a:spcPts val="0"/>
              </a:spcAft>
              <a:buClr>
                <a:schemeClr val="dk1"/>
              </a:buClr>
              <a:buSzPts val="900"/>
              <a:buFont typeface="Open Sans Light"/>
              <a:buChar char="•"/>
              <a:defRPr i="0" sz="1200" u="none" cap="none" strike="noStrike">
                <a:solidFill>
                  <a:schemeClr val="dk1"/>
                </a:solidFill>
                <a:latin typeface="Open Sans Light"/>
                <a:ea typeface="Open Sans Light"/>
                <a:cs typeface="Open Sans Light"/>
                <a:sym typeface="Open Sans Light"/>
              </a:defRPr>
            </a:lvl5pPr>
            <a:lvl6pPr indent="-285750" lvl="5" marL="2743200" marR="0" rtl="0" algn="l">
              <a:lnSpc>
                <a:spcPct val="115000"/>
              </a:lnSpc>
              <a:spcBef>
                <a:spcPts val="400"/>
              </a:spcBef>
              <a:spcAft>
                <a:spcPts val="0"/>
              </a:spcAft>
              <a:buClr>
                <a:schemeClr val="dk1"/>
              </a:buClr>
              <a:buSzPts val="900"/>
              <a:buFont typeface="Open Sans Light"/>
              <a:buChar char="•"/>
              <a:defRPr i="0" sz="1200" u="none" cap="none" strike="noStrike">
                <a:solidFill>
                  <a:schemeClr val="dk1"/>
                </a:solidFill>
                <a:latin typeface="Open Sans Light"/>
                <a:ea typeface="Open Sans Light"/>
                <a:cs typeface="Open Sans Light"/>
                <a:sym typeface="Open Sans Light"/>
              </a:defRPr>
            </a:lvl6pPr>
            <a:lvl7pPr indent="-285750" lvl="6" marL="3200400" marR="0" rtl="0" algn="l">
              <a:lnSpc>
                <a:spcPct val="115000"/>
              </a:lnSpc>
              <a:spcBef>
                <a:spcPts val="400"/>
              </a:spcBef>
              <a:spcAft>
                <a:spcPts val="0"/>
              </a:spcAft>
              <a:buClr>
                <a:schemeClr val="dk1"/>
              </a:buClr>
              <a:buSzPts val="900"/>
              <a:buFont typeface="Open Sans Light"/>
              <a:buChar char="•"/>
              <a:defRPr i="0" sz="1200" u="none" cap="none" strike="noStrike">
                <a:solidFill>
                  <a:schemeClr val="dk1"/>
                </a:solidFill>
                <a:latin typeface="Open Sans Light"/>
                <a:ea typeface="Open Sans Light"/>
                <a:cs typeface="Open Sans Light"/>
                <a:sym typeface="Open Sans Light"/>
              </a:defRPr>
            </a:lvl7pPr>
            <a:lvl8pPr indent="-285750" lvl="7" marL="3657600" marR="0" rtl="0" algn="l">
              <a:lnSpc>
                <a:spcPct val="115000"/>
              </a:lnSpc>
              <a:spcBef>
                <a:spcPts val="400"/>
              </a:spcBef>
              <a:spcAft>
                <a:spcPts val="0"/>
              </a:spcAft>
              <a:buClr>
                <a:schemeClr val="dk1"/>
              </a:buClr>
              <a:buSzPts val="900"/>
              <a:buFont typeface="Open Sans Light"/>
              <a:buChar char="•"/>
              <a:defRPr i="0" sz="1200" u="none" cap="none" strike="noStrike">
                <a:solidFill>
                  <a:schemeClr val="dk1"/>
                </a:solidFill>
                <a:latin typeface="Open Sans Light"/>
                <a:ea typeface="Open Sans Light"/>
                <a:cs typeface="Open Sans Light"/>
                <a:sym typeface="Open Sans Light"/>
              </a:defRPr>
            </a:lvl8pPr>
            <a:lvl9pPr indent="-285750" lvl="8" marL="4114800" marR="0" rtl="0" algn="l">
              <a:lnSpc>
                <a:spcPct val="115000"/>
              </a:lnSpc>
              <a:spcBef>
                <a:spcPts val="400"/>
              </a:spcBef>
              <a:spcAft>
                <a:spcPts val="0"/>
              </a:spcAft>
              <a:buClr>
                <a:schemeClr val="dk1"/>
              </a:buClr>
              <a:buSzPts val="900"/>
              <a:buFont typeface="Open Sans Light"/>
              <a:buChar char="•"/>
              <a:defRPr i="0" sz="1200" u="none" cap="none" strike="noStrike">
                <a:solidFill>
                  <a:schemeClr val="dk1"/>
                </a:solidFill>
                <a:latin typeface="Open Sans Light"/>
                <a:ea typeface="Open Sans Light"/>
                <a:cs typeface="Open Sans Light"/>
                <a:sym typeface="Open Sans Light"/>
              </a:defRPr>
            </a:lvl9pPr>
          </a:lstStyle>
          <a:p/>
        </p:txBody>
      </p:sp>
      <p:sp>
        <p:nvSpPr>
          <p:cNvPr id="166" name="Google Shape;166;p56"/>
          <p:cNvSpPr txBox="1"/>
          <p:nvPr>
            <p:ph idx="12" type="sldNum"/>
          </p:nvPr>
        </p:nvSpPr>
        <p:spPr>
          <a:xfrm>
            <a:off x="7190321" y="4555450"/>
            <a:ext cx="564600" cy="279300"/>
          </a:xfrm>
          <a:prstGeom prst="rect">
            <a:avLst/>
          </a:prstGeom>
          <a:noFill/>
          <a:ln>
            <a:noFill/>
          </a:ln>
        </p:spPr>
        <p:txBody>
          <a:bodyPr anchorCtr="0" anchor="ctr" bIns="25700" lIns="51425" spcFirstLastPara="1" rIns="51425" wrap="square" tIns="25700">
            <a:noAutofit/>
          </a:bodyPr>
          <a:lstStyle>
            <a:lvl1pPr indent="0" lvl="0"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67" name="Google Shape;167;p56"/>
          <p:cNvSpPr txBox="1"/>
          <p:nvPr>
            <p:ph type="title"/>
          </p:nvPr>
        </p:nvSpPr>
        <p:spPr>
          <a:xfrm>
            <a:off x="453200" y="438625"/>
            <a:ext cx="8238300" cy="452700"/>
          </a:xfrm>
          <a:prstGeom prst="rect">
            <a:avLst/>
          </a:prstGeom>
          <a:noFill/>
          <a:ln>
            <a:noFill/>
          </a:ln>
        </p:spPr>
        <p:txBody>
          <a:bodyPr anchorCtr="0" anchor="t" bIns="67500" lIns="0" spcFirstLastPara="1" rIns="68575" wrap="square" tIns="0">
            <a:noAutofit/>
          </a:bodyPr>
          <a:lstStyle>
            <a:lvl1pPr lvl="0" marR="0" rtl="0" algn="l">
              <a:lnSpc>
                <a:spcPct val="115000"/>
              </a:lnSpc>
              <a:spcBef>
                <a:spcPts val="0"/>
              </a:spcBef>
              <a:spcAft>
                <a:spcPts val="0"/>
              </a:spcAft>
              <a:buClr>
                <a:srgbClr val="2B3990"/>
              </a:buClr>
              <a:buSzPts val="1100"/>
              <a:buFont typeface="Open Sans"/>
              <a:buNone/>
              <a:defRPr i="0" sz="2400" u="none" cap="none" strike="noStrike">
                <a:solidFill>
                  <a:srgbClr val="2B3990"/>
                </a:solidFill>
                <a:latin typeface="Open Sans"/>
                <a:ea typeface="Open Sans"/>
                <a:cs typeface="Open Sans"/>
                <a:sym typeface="Open Sans"/>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Prázdný">
  <p:cSld name="CUSTOM_2">
    <p:bg>
      <p:bgPr>
        <a:solidFill>
          <a:schemeClr val="lt1"/>
        </a:solidFill>
      </p:bgPr>
    </p:bg>
    <p:spTree>
      <p:nvGrpSpPr>
        <p:cNvPr id="168" name="Shape 168"/>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Title - verze 2">
  <p:cSld name="CUSTOM_8">
    <p:bg>
      <p:bgPr>
        <a:blipFill>
          <a:blip r:embed="rId2">
            <a:alphaModFix/>
          </a:blip>
          <a:stretch>
            <a:fillRect/>
          </a:stretch>
        </a:blipFill>
      </p:bgPr>
    </p:bg>
    <p:spTree>
      <p:nvGrpSpPr>
        <p:cNvPr id="169" name="Shape 169"/>
        <p:cNvGrpSpPr/>
        <p:nvPr/>
      </p:nvGrpSpPr>
      <p:grpSpPr>
        <a:xfrm>
          <a:off x="0" y="0"/>
          <a:ext cx="0" cy="0"/>
          <a:chOff x="0" y="0"/>
          <a:chExt cx="0" cy="0"/>
        </a:xfrm>
      </p:grpSpPr>
      <p:sp>
        <p:nvSpPr>
          <p:cNvPr id="170" name="Google Shape;170;p58"/>
          <p:cNvSpPr txBox="1"/>
          <p:nvPr>
            <p:ph type="title"/>
          </p:nvPr>
        </p:nvSpPr>
        <p:spPr>
          <a:xfrm>
            <a:off x="445875" y="3619475"/>
            <a:ext cx="8247300" cy="671400"/>
          </a:xfrm>
          <a:prstGeom prst="rect">
            <a:avLst/>
          </a:prstGeom>
          <a:noFill/>
          <a:ln>
            <a:noFill/>
          </a:ln>
        </p:spPr>
        <p:txBody>
          <a:bodyPr anchorCtr="0" anchor="b" bIns="0" lIns="0" spcFirstLastPara="1" rIns="91425" wrap="square" tIns="0">
            <a:noAutofit/>
          </a:bodyPr>
          <a:lstStyle>
            <a:lvl1pPr lvl="0" rtl="0" algn="l">
              <a:lnSpc>
                <a:spcPct val="115000"/>
              </a:lnSpc>
              <a:spcBef>
                <a:spcPts val="0"/>
              </a:spcBef>
              <a:spcAft>
                <a:spcPts val="0"/>
              </a:spcAft>
              <a:buSzPts val="1400"/>
              <a:buNone/>
              <a:defRPr b="1" sz="3600">
                <a:solidFill>
                  <a:schemeClr val="dk2"/>
                </a:solidFill>
                <a:latin typeface="Open Sans"/>
                <a:ea typeface="Open Sans"/>
                <a:cs typeface="Open Sans"/>
                <a:sym typeface="Open Sans"/>
              </a:defRPr>
            </a:lvl1pPr>
            <a:lvl2pPr lvl="1" rtl="0" algn="l">
              <a:lnSpc>
                <a:spcPct val="100000"/>
              </a:lnSpc>
              <a:spcBef>
                <a:spcPts val="0"/>
              </a:spcBef>
              <a:spcAft>
                <a:spcPts val="0"/>
              </a:spcAft>
              <a:buSzPts val="1400"/>
              <a:buNone/>
              <a:defRPr sz="4500">
                <a:solidFill>
                  <a:schemeClr val="lt1"/>
                </a:solidFill>
              </a:defRPr>
            </a:lvl2pPr>
            <a:lvl3pPr lvl="2" rtl="0" algn="l">
              <a:lnSpc>
                <a:spcPct val="100000"/>
              </a:lnSpc>
              <a:spcBef>
                <a:spcPts val="0"/>
              </a:spcBef>
              <a:spcAft>
                <a:spcPts val="0"/>
              </a:spcAft>
              <a:buSzPts val="1400"/>
              <a:buNone/>
              <a:defRPr sz="4500">
                <a:solidFill>
                  <a:schemeClr val="lt1"/>
                </a:solidFill>
              </a:defRPr>
            </a:lvl3pPr>
            <a:lvl4pPr lvl="3" rtl="0" algn="l">
              <a:lnSpc>
                <a:spcPct val="100000"/>
              </a:lnSpc>
              <a:spcBef>
                <a:spcPts val="0"/>
              </a:spcBef>
              <a:spcAft>
                <a:spcPts val="0"/>
              </a:spcAft>
              <a:buSzPts val="1400"/>
              <a:buNone/>
              <a:defRPr sz="4500">
                <a:solidFill>
                  <a:schemeClr val="lt1"/>
                </a:solidFill>
              </a:defRPr>
            </a:lvl4pPr>
            <a:lvl5pPr lvl="4" rtl="0" algn="l">
              <a:lnSpc>
                <a:spcPct val="100000"/>
              </a:lnSpc>
              <a:spcBef>
                <a:spcPts val="0"/>
              </a:spcBef>
              <a:spcAft>
                <a:spcPts val="0"/>
              </a:spcAft>
              <a:buSzPts val="1400"/>
              <a:buNone/>
              <a:defRPr sz="4500">
                <a:solidFill>
                  <a:schemeClr val="lt1"/>
                </a:solidFill>
              </a:defRPr>
            </a:lvl5pPr>
            <a:lvl6pPr lvl="5" rtl="0" algn="l">
              <a:lnSpc>
                <a:spcPct val="100000"/>
              </a:lnSpc>
              <a:spcBef>
                <a:spcPts val="0"/>
              </a:spcBef>
              <a:spcAft>
                <a:spcPts val="0"/>
              </a:spcAft>
              <a:buSzPts val="1400"/>
              <a:buNone/>
              <a:defRPr sz="4500">
                <a:solidFill>
                  <a:schemeClr val="lt1"/>
                </a:solidFill>
              </a:defRPr>
            </a:lvl6pPr>
            <a:lvl7pPr lvl="6" rtl="0" algn="l">
              <a:lnSpc>
                <a:spcPct val="100000"/>
              </a:lnSpc>
              <a:spcBef>
                <a:spcPts val="0"/>
              </a:spcBef>
              <a:spcAft>
                <a:spcPts val="0"/>
              </a:spcAft>
              <a:buSzPts val="1400"/>
              <a:buNone/>
              <a:defRPr sz="4500">
                <a:solidFill>
                  <a:schemeClr val="lt1"/>
                </a:solidFill>
              </a:defRPr>
            </a:lvl7pPr>
            <a:lvl8pPr lvl="7" rtl="0" algn="l">
              <a:lnSpc>
                <a:spcPct val="100000"/>
              </a:lnSpc>
              <a:spcBef>
                <a:spcPts val="0"/>
              </a:spcBef>
              <a:spcAft>
                <a:spcPts val="0"/>
              </a:spcAft>
              <a:buSzPts val="1400"/>
              <a:buNone/>
              <a:defRPr sz="4500">
                <a:solidFill>
                  <a:schemeClr val="lt1"/>
                </a:solidFill>
              </a:defRPr>
            </a:lvl8pPr>
            <a:lvl9pPr lvl="8" rtl="0" algn="l">
              <a:lnSpc>
                <a:spcPct val="100000"/>
              </a:lnSpc>
              <a:spcBef>
                <a:spcPts val="0"/>
              </a:spcBef>
              <a:spcAft>
                <a:spcPts val="0"/>
              </a:spcAft>
              <a:buSzPts val="1400"/>
              <a:buNone/>
              <a:defRPr sz="4500">
                <a:solidFill>
                  <a:schemeClr val="lt1"/>
                </a:solidFill>
              </a:defRPr>
            </a:lvl9pPr>
          </a:lstStyle>
          <a:p/>
        </p:txBody>
      </p:sp>
      <p:sp>
        <p:nvSpPr>
          <p:cNvPr id="171" name="Google Shape;171;p58"/>
          <p:cNvSpPr txBox="1"/>
          <p:nvPr>
            <p:ph idx="1" type="subTitle"/>
          </p:nvPr>
        </p:nvSpPr>
        <p:spPr>
          <a:xfrm>
            <a:off x="486475" y="4290875"/>
            <a:ext cx="6861600" cy="378300"/>
          </a:xfrm>
          <a:prstGeom prst="rect">
            <a:avLst/>
          </a:prstGeom>
          <a:noFill/>
          <a:ln>
            <a:noFill/>
          </a:ln>
        </p:spPr>
        <p:txBody>
          <a:bodyPr anchorCtr="0" anchor="t" bIns="0" lIns="0" spcFirstLastPara="1" rIns="0" wrap="square" tIns="0">
            <a:noAutofit/>
          </a:bodyPr>
          <a:lstStyle>
            <a:lvl1pPr lvl="0" marR="0" rtl="0" algn="l">
              <a:lnSpc>
                <a:spcPct val="90000"/>
              </a:lnSpc>
              <a:spcBef>
                <a:spcPts val="800"/>
              </a:spcBef>
              <a:spcAft>
                <a:spcPts val="0"/>
              </a:spcAft>
              <a:buClr>
                <a:srgbClr val="888888"/>
              </a:buClr>
              <a:buSzPts val="1800"/>
              <a:buNone/>
              <a:defRPr i="0" sz="1800" u="none" cap="none" strike="noStrike">
                <a:solidFill>
                  <a:srgbClr val="888888"/>
                </a:solidFill>
              </a:defRPr>
            </a:lvl1pPr>
            <a:lvl2pPr lvl="1" marR="0" rtl="0" algn="l">
              <a:lnSpc>
                <a:spcPct val="90000"/>
              </a:lnSpc>
              <a:spcBef>
                <a:spcPts val="400"/>
              </a:spcBef>
              <a:spcAft>
                <a:spcPts val="0"/>
              </a:spcAft>
              <a:buClr>
                <a:schemeClr val="lt1"/>
              </a:buClr>
              <a:buSzPts val="2300"/>
              <a:buNone/>
              <a:defRPr i="0" sz="2300" u="none" cap="none" strike="noStrike">
                <a:solidFill>
                  <a:schemeClr val="lt1"/>
                </a:solidFill>
              </a:defRPr>
            </a:lvl2pPr>
            <a:lvl3pPr lvl="2" marR="0" rtl="0" algn="l">
              <a:lnSpc>
                <a:spcPct val="90000"/>
              </a:lnSpc>
              <a:spcBef>
                <a:spcPts val="400"/>
              </a:spcBef>
              <a:spcAft>
                <a:spcPts val="0"/>
              </a:spcAft>
              <a:buClr>
                <a:schemeClr val="lt1"/>
              </a:buClr>
              <a:buSzPts val="2300"/>
              <a:buNone/>
              <a:defRPr i="0" sz="2300" u="none" cap="none" strike="noStrike">
                <a:solidFill>
                  <a:schemeClr val="lt1"/>
                </a:solidFill>
              </a:defRPr>
            </a:lvl3pPr>
            <a:lvl4pPr lvl="3" marR="0" rtl="0" algn="l">
              <a:lnSpc>
                <a:spcPct val="90000"/>
              </a:lnSpc>
              <a:spcBef>
                <a:spcPts val="400"/>
              </a:spcBef>
              <a:spcAft>
                <a:spcPts val="0"/>
              </a:spcAft>
              <a:buClr>
                <a:schemeClr val="lt1"/>
              </a:buClr>
              <a:buSzPts val="2300"/>
              <a:buNone/>
              <a:defRPr i="0" sz="2300" u="none" cap="none" strike="noStrike">
                <a:solidFill>
                  <a:schemeClr val="lt1"/>
                </a:solidFill>
              </a:defRPr>
            </a:lvl4pPr>
            <a:lvl5pPr lvl="4" marR="0" rtl="0" algn="l">
              <a:lnSpc>
                <a:spcPct val="90000"/>
              </a:lnSpc>
              <a:spcBef>
                <a:spcPts val="400"/>
              </a:spcBef>
              <a:spcAft>
                <a:spcPts val="0"/>
              </a:spcAft>
              <a:buClr>
                <a:schemeClr val="lt1"/>
              </a:buClr>
              <a:buSzPts val="2300"/>
              <a:buNone/>
              <a:defRPr i="0" sz="2300" u="none" cap="none" strike="noStrike">
                <a:solidFill>
                  <a:schemeClr val="lt1"/>
                </a:solidFill>
              </a:defRPr>
            </a:lvl5pPr>
            <a:lvl6pPr lvl="5" marR="0" rtl="0" algn="l">
              <a:lnSpc>
                <a:spcPct val="90000"/>
              </a:lnSpc>
              <a:spcBef>
                <a:spcPts val="400"/>
              </a:spcBef>
              <a:spcAft>
                <a:spcPts val="0"/>
              </a:spcAft>
              <a:buClr>
                <a:schemeClr val="lt1"/>
              </a:buClr>
              <a:buSzPts val="2300"/>
              <a:buNone/>
              <a:defRPr i="0" sz="2300" u="none" cap="none" strike="noStrike">
                <a:solidFill>
                  <a:schemeClr val="lt1"/>
                </a:solidFill>
              </a:defRPr>
            </a:lvl6pPr>
            <a:lvl7pPr lvl="6" marR="0" rtl="0" algn="l">
              <a:lnSpc>
                <a:spcPct val="90000"/>
              </a:lnSpc>
              <a:spcBef>
                <a:spcPts val="400"/>
              </a:spcBef>
              <a:spcAft>
                <a:spcPts val="0"/>
              </a:spcAft>
              <a:buClr>
                <a:schemeClr val="lt1"/>
              </a:buClr>
              <a:buSzPts val="2300"/>
              <a:buNone/>
              <a:defRPr i="0" sz="2300" u="none" cap="none" strike="noStrike">
                <a:solidFill>
                  <a:schemeClr val="lt1"/>
                </a:solidFill>
              </a:defRPr>
            </a:lvl7pPr>
            <a:lvl8pPr lvl="7" marR="0" rtl="0" algn="l">
              <a:lnSpc>
                <a:spcPct val="90000"/>
              </a:lnSpc>
              <a:spcBef>
                <a:spcPts val="400"/>
              </a:spcBef>
              <a:spcAft>
                <a:spcPts val="0"/>
              </a:spcAft>
              <a:buClr>
                <a:schemeClr val="lt1"/>
              </a:buClr>
              <a:buSzPts val="2300"/>
              <a:buNone/>
              <a:defRPr i="0" sz="2300" u="none" cap="none" strike="noStrike">
                <a:solidFill>
                  <a:schemeClr val="lt1"/>
                </a:solidFill>
              </a:defRPr>
            </a:lvl8pPr>
            <a:lvl9pPr lvl="8" marR="0" rtl="0" algn="l">
              <a:lnSpc>
                <a:spcPct val="90000"/>
              </a:lnSpc>
              <a:spcBef>
                <a:spcPts val="400"/>
              </a:spcBef>
              <a:spcAft>
                <a:spcPts val="0"/>
              </a:spcAft>
              <a:buClr>
                <a:schemeClr val="lt1"/>
              </a:buClr>
              <a:buSzPts val="2300"/>
              <a:buNone/>
              <a:defRPr i="0" sz="2300" u="none" cap="none" strike="noStrike">
                <a:solidFill>
                  <a:schemeClr val="lt1"/>
                </a:solidFil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Foto - půl vpravo">
  <p:cSld name="OBJECT_2_2_1_1">
    <p:bg>
      <p:bgPr>
        <a:blipFill>
          <a:blip r:embed="rId2">
            <a:alphaModFix/>
          </a:blip>
          <a:stretch>
            <a:fillRect/>
          </a:stretch>
        </a:blipFill>
      </p:bgPr>
    </p:bg>
    <p:spTree>
      <p:nvGrpSpPr>
        <p:cNvPr id="172" name="Shape 172"/>
        <p:cNvGrpSpPr/>
        <p:nvPr/>
      </p:nvGrpSpPr>
      <p:grpSpPr>
        <a:xfrm>
          <a:off x="0" y="0"/>
          <a:ext cx="0" cy="0"/>
          <a:chOff x="0" y="0"/>
          <a:chExt cx="0" cy="0"/>
        </a:xfrm>
      </p:grpSpPr>
      <p:sp>
        <p:nvSpPr>
          <p:cNvPr id="173" name="Google Shape;173;p59"/>
          <p:cNvSpPr txBox="1"/>
          <p:nvPr>
            <p:ph idx="12" type="sldNum"/>
          </p:nvPr>
        </p:nvSpPr>
        <p:spPr>
          <a:xfrm>
            <a:off x="5627995" y="4541088"/>
            <a:ext cx="21270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74" name="Google Shape;174;p59" title="Nadpis"/>
          <p:cNvSpPr txBox="1"/>
          <p:nvPr>
            <p:ph type="title"/>
          </p:nvPr>
        </p:nvSpPr>
        <p:spPr>
          <a:xfrm>
            <a:off x="453200" y="438625"/>
            <a:ext cx="3669900" cy="452700"/>
          </a:xfrm>
          <a:prstGeom prst="rect">
            <a:avLst/>
          </a:prstGeom>
          <a:noFill/>
          <a:ln>
            <a:noFill/>
          </a:ln>
        </p:spPr>
        <p:txBody>
          <a:bodyPr anchorCtr="0" anchor="t" bIns="90000" lIns="0" spcFirstLastPara="1" rIns="91425" wrap="square" tIns="0">
            <a:noAutofit/>
          </a:bodyPr>
          <a:lstStyle>
            <a:lvl1pPr lvl="0" marR="0" rtl="0" algn="l">
              <a:lnSpc>
                <a:spcPct val="115000"/>
              </a:lnSpc>
              <a:spcBef>
                <a:spcPts val="0"/>
              </a:spcBef>
              <a:spcAft>
                <a:spcPts val="0"/>
              </a:spcAft>
              <a:buClr>
                <a:srgbClr val="2B3990"/>
              </a:buClr>
              <a:buSzPts val="1400"/>
              <a:buFont typeface="Open Sans"/>
              <a:buNone/>
              <a:defRPr i="0" sz="2400" u="none" cap="none" strike="noStrike">
                <a:solidFill>
                  <a:srgbClr val="2B3990"/>
                </a:solidFill>
                <a:latin typeface="Open Sans"/>
                <a:ea typeface="Open Sans"/>
                <a:cs typeface="Open Sans"/>
                <a:sym typeface="Open Sans"/>
              </a:defRPr>
            </a:lvl1pPr>
            <a:lvl2pPr lvl="1" rtl="0" algn="l">
              <a:lnSpc>
                <a:spcPct val="100000"/>
              </a:lnSpc>
              <a:spcBef>
                <a:spcPts val="0"/>
              </a:spcBef>
              <a:spcAft>
                <a:spcPts val="0"/>
              </a:spcAft>
              <a:buSzPts val="1400"/>
              <a:buNone/>
              <a:defRPr sz="1400"/>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sp>
        <p:nvSpPr>
          <p:cNvPr id="175" name="Google Shape;175;p59"/>
          <p:cNvSpPr txBox="1"/>
          <p:nvPr>
            <p:ph idx="1" type="body"/>
          </p:nvPr>
        </p:nvSpPr>
        <p:spPr>
          <a:xfrm>
            <a:off x="453200" y="1022400"/>
            <a:ext cx="3669900" cy="34746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800"/>
              </a:spcBef>
              <a:spcAft>
                <a:spcPts val="0"/>
              </a:spcAft>
              <a:buClr>
                <a:schemeClr val="dk1"/>
              </a:buClr>
              <a:buSzPts val="2100"/>
              <a:buFont typeface="Open Sans Light"/>
              <a:buChar char="•"/>
              <a:defRPr i="0" sz="2100" u="none" cap="none" strike="noStrike">
                <a:solidFill>
                  <a:schemeClr val="dk1"/>
                </a:solidFill>
                <a:latin typeface="Open Sans Light"/>
                <a:ea typeface="Open Sans Light"/>
                <a:cs typeface="Open Sans Light"/>
                <a:sym typeface="Open Sans Light"/>
              </a:defRPr>
            </a:lvl1pPr>
            <a:lvl2pPr indent="-342900" lvl="1" marL="914400" marR="0" rtl="0" algn="l">
              <a:lnSpc>
                <a:spcPct val="115000"/>
              </a:lnSpc>
              <a:spcBef>
                <a:spcPts val="400"/>
              </a:spcBef>
              <a:spcAft>
                <a:spcPts val="0"/>
              </a:spcAft>
              <a:buClr>
                <a:schemeClr val="dk1"/>
              </a:buClr>
              <a:buSzPts val="1800"/>
              <a:buFont typeface="Open Sans Light"/>
              <a:buChar char="•"/>
              <a:defRPr i="0" sz="1800" u="none" cap="none" strike="noStrike">
                <a:solidFill>
                  <a:schemeClr val="dk1"/>
                </a:solidFill>
                <a:latin typeface="Open Sans Light"/>
                <a:ea typeface="Open Sans Light"/>
                <a:cs typeface="Open Sans Light"/>
                <a:sym typeface="Open Sans Light"/>
              </a:defRPr>
            </a:lvl2pPr>
            <a:lvl3pPr indent="-323850" lvl="2" marL="1371600" marR="0" rtl="0" algn="l">
              <a:lnSpc>
                <a:spcPct val="115000"/>
              </a:lnSpc>
              <a:spcBef>
                <a:spcPts val="400"/>
              </a:spcBef>
              <a:spcAft>
                <a:spcPts val="0"/>
              </a:spcAft>
              <a:buClr>
                <a:schemeClr val="dk1"/>
              </a:buClr>
              <a:buSzPts val="1500"/>
              <a:buFont typeface="Open Sans Light"/>
              <a:buChar char="•"/>
              <a:defRPr i="0" sz="1500" u="none" cap="none" strike="noStrike">
                <a:solidFill>
                  <a:schemeClr val="dk1"/>
                </a:solidFill>
                <a:latin typeface="Open Sans Light"/>
                <a:ea typeface="Open Sans Light"/>
                <a:cs typeface="Open Sans Light"/>
                <a:sym typeface="Open Sans Light"/>
              </a:defRPr>
            </a:lvl3pPr>
            <a:lvl4pPr indent="-317500" lvl="3" marL="1828800" marR="0" rtl="0" algn="l">
              <a:lnSpc>
                <a:spcPct val="115000"/>
              </a:lnSpc>
              <a:spcBef>
                <a:spcPts val="400"/>
              </a:spcBef>
              <a:spcAft>
                <a:spcPts val="0"/>
              </a:spcAft>
              <a:buClr>
                <a:schemeClr val="dk1"/>
              </a:buClr>
              <a:buSzPts val="1400"/>
              <a:buFont typeface="Open Sans Light"/>
              <a:buChar char="•"/>
              <a:defRPr i="0" sz="1400" u="none" cap="none" strike="noStrike">
                <a:solidFill>
                  <a:schemeClr val="dk1"/>
                </a:solidFill>
                <a:latin typeface="Open Sans Light"/>
                <a:ea typeface="Open Sans Light"/>
                <a:cs typeface="Open Sans Light"/>
                <a:sym typeface="Open Sans Light"/>
              </a:defRPr>
            </a:lvl4pPr>
            <a:lvl5pPr indent="-304800" lvl="4" marL="22860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5pPr>
            <a:lvl6pPr indent="-304800" lvl="5" marL="27432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6pPr>
            <a:lvl7pPr indent="-304800" lvl="6" marL="32004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7pPr>
            <a:lvl8pPr indent="-304800" lvl="7" marL="36576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8pPr>
            <a:lvl9pPr indent="-304800" lvl="8" marL="41148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Foto - půl vlevo">
  <p:cSld name="OBJECT_2_2_1_1_1">
    <p:bg>
      <p:bgPr>
        <a:blipFill>
          <a:blip r:embed="rId2">
            <a:alphaModFix/>
          </a:blip>
          <a:stretch>
            <a:fillRect/>
          </a:stretch>
        </a:blipFill>
      </p:bgPr>
    </p:bg>
    <p:spTree>
      <p:nvGrpSpPr>
        <p:cNvPr id="176" name="Shape 176"/>
        <p:cNvGrpSpPr/>
        <p:nvPr/>
      </p:nvGrpSpPr>
      <p:grpSpPr>
        <a:xfrm>
          <a:off x="0" y="0"/>
          <a:ext cx="0" cy="0"/>
          <a:chOff x="0" y="0"/>
          <a:chExt cx="0" cy="0"/>
        </a:xfrm>
      </p:grpSpPr>
      <p:sp>
        <p:nvSpPr>
          <p:cNvPr id="177" name="Google Shape;177;p60"/>
          <p:cNvSpPr txBox="1"/>
          <p:nvPr>
            <p:ph idx="12" type="sldNum"/>
          </p:nvPr>
        </p:nvSpPr>
        <p:spPr>
          <a:xfrm>
            <a:off x="5627995" y="4541088"/>
            <a:ext cx="21270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78" name="Google Shape;178;p60" title="Nadpis"/>
          <p:cNvSpPr txBox="1"/>
          <p:nvPr>
            <p:ph type="title"/>
          </p:nvPr>
        </p:nvSpPr>
        <p:spPr>
          <a:xfrm>
            <a:off x="5021600" y="438625"/>
            <a:ext cx="3669900" cy="452700"/>
          </a:xfrm>
          <a:prstGeom prst="rect">
            <a:avLst/>
          </a:prstGeom>
          <a:noFill/>
          <a:ln>
            <a:noFill/>
          </a:ln>
        </p:spPr>
        <p:txBody>
          <a:bodyPr anchorCtr="0" anchor="t" bIns="90000" lIns="0" spcFirstLastPara="1" rIns="91425" wrap="square" tIns="0">
            <a:noAutofit/>
          </a:bodyPr>
          <a:lstStyle>
            <a:lvl1pPr lvl="0" marR="0" rtl="0" algn="l">
              <a:lnSpc>
                <a:spcPct val="115000"/>
              </a:lnSpc>
              <a:spcBef>
                <a:spcPts val="0"/>
              </a:spcBef>
              <a:spcAft>
                <a:spcPts val="0"/>
              </a:spcAft>
              <a:buClr>
                <a:srgbClr val="2B3990"/>
              </a:buClr>
              <a:buSzPts val="1400"/>
              <a:buFont typeface="Open Sans"/>
              <a:buNone/>
              <a:defRPr i="0" sz="2400" u="none" cap="none" strike="noStrike">
                <a:solidFill>
                  <a:srgbClr val="2B3990"/>
                </a:solidFill>
                <a:latin typeface="Open Sans"/>
                <a:ea typeface="Open Sans"/>
                <a:cs typeface="Open Sans"/>
                <a:sym typeface="Open Sans"/>
              </a:defRPr>
            </a:lvl1pPr>
            <a:lvl2pPr lvl="1" rtl="0" algn="l">
              <a:lnSpc>
                <a:spcPct val="100000"/>
              </a:lnSpc>
              <a:spcBef>
                <a:spcPts val="0"/>
              </a:spcBef>
              <a:spcAft>
                <a:spcPts val="0"/>
              </a:spcAft>
              <a:buSzPts val="1400"/>
              <a:buNone/>
              <a:defRPr sz="1400"/>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sp>
        <p:nvSpPr>
          <p:cNvPr id="179" name="Google Shape;179;p60"/>
          <p:cNvSpPr txBox="1"/>
          <p:nvPr>
            <p:ph idx="1" type="body"/>
          </p:nvPr>
        </p:nvSpPr>
        <p:spPr>
          <a:xfrm>
            <a:off x="5021600" y="1022400"/>
            <a:ext cx="3669900" cy="34746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800"/>
              </a:spcBef>
              <a:spcAft>
                <a:spcPts val="0"/>
              </a:spcAft>
              <a:buClr>
                <a:schemeClr val="dk1"/>
              </a:buClr>
              <a:buSzPts val="2100"/>
              <a:buFont typeface="Open Sans Light"/>
              <a:buChar char="•"/>
              <a:defRPr i="0" sz="2100" u="none" cap="none" strike="noStrike">
                <a:solidFill>
                  <a:schemeClr val="dk1"/>
                </a:solidFill>
                <a:latin typeface="Open Sans Light"/>
                <a:ea typeface="Open Sans Light"/>
                <a:cs typeface="Open Sans Light"/>
                <a:sym typeface="Open Sans Light"/>
              </a:defRPr>
            </a:lvl1pPr>
            <a:lvl2pPr indent="-342900" lvl="1" marL="914400" marR="0" rtl="0" algn="l">
              <a:lnSpc>
                <a:spcPct val="115000"/>
              </a:lnSpc>
              <a:spcBef>
                <a:spcPts val="400"/>
              </a:spcBef>
              <a:spcAft>
                <a:spcPts val="0"/>
              </a:spcAft>
              <a:buClr>
                <a:schemeClr val="dk1"/>
              </a:buClr>
              <a:buSzPts val="1800"/>
              <a:buFont typeface="Open Sans Light"/>
              <a:buChar char="•"/>
              <a:defRPr i="0" sz="1800" u="none" cap="none" strike="noStrike">
                <a:solidFill>
                  <a:schemeClr val="dk1"/>
                </a:solidFill>
                <a:latin typeface="Open Sans Light"/>
                <a:ea typeface="Open Sans Light"/>
                <a:cs typeface="Open Sans Light"/>
                <a:sym typeface="Open Sans Light"/>
              </a:defRPr>
            </a:lvl2pPr>
            <a:lvl3pPr indent="-323850" lvl="2" marL="1371600" marR="0" rtl="0" algn="l">
              <a:lnSpc>
                <a:spcPct val="115000"/>
              </a:lnSpc>
              <a:spcBef>
                <a:spcPts val="400"/>
              </a:spcBef>
              <a:spcAft>
                <a:spcPts val="0"/>
              </a:spcAft>
              <a:buClr>
                <a:schemeClr val="dk1"/>
              </a:buClr>
              <a:buSzPts val="1500"/>
              <a:buFont typeface="Open Sans Light"/>
              <a:buChar char="•"/>
              <a:defRPr i="0" sz="1500" u="none" cap="none" strike="noStrike">
                <a:solidFill>
                  <a:schemeClr val="dk1"/>
                </a:solidFill>
                <a:latin typeface="Open Sans Light"/>
                <a:ea typeface="Open Sans Light"/>
                <a:cs typeface="Open Sans Light"/>
                <a:sym typeface="Open Sans Light"/>
              </a:defRPr>
            </a:lvl3pPr>
            <a:lvl4pPr indent="-317500" lvl="3" marL="1828800" marR="0" rtl="0" algn="l">
              <a:lnSpc>
                <a:spcPct val="115000"/>
              </a:lnSpc>
              <a:spcBef>
                <a:spcPts val="400"/>
              </a:spcBef>
              <a:spcAft>
                <a:spcPts val="0"/>
              </a:spcAft>
              <a:buClr>
                <a:schemeClr val="dk1"/>
              </a:buClr>
              <a:buSzPts val="1400"/>
              <a:buFont typeface="Open Sans Light"/>
              <a:buChar char="•"/>
              <a:defRPr i="0" sz="1400" u="none" cap="none" strike="noStrike">
                <a:solidFill>
                  <a:schemeClr val="dk1"/>
                </a:solidFill>
                <a:latin typeface="Open Sans Light"/>
                <a:ea typeface="Open Sans Light"/>
                <a:cs typeface="Open Sans Light"/>
                <a:sym typeface="Open Sans Light"/>
              </a:defRPr>
            </a:lvl4pPr>
            <a:lvl5pPr indent="-304800" lvl="4" marL="22860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5pPr>
            <a:lvl6pPr indent="-304800" lvl="5" marL="27432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6pPr>
            <a:lvl7pPr indent="-304800" lvl="6" marL="32004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7pPr>
            <a:lvl8pPr indent="-304800" lvl="7" marL="36576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8pPr>
            <a:lvl9pPr indent="-304800" lvl="8" marL="41148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laim - bílé pozadí">
  <p:cSld name="CUSTOM_4_1">
    <p:bg>
      <p:bgPr>
        <a:solidFill>
          <a:schemeClr val="lt1"/>
        </a:solidFill>
      </p:bgPr>
    </p:bg>
    <p:spTree>
      <p:nvGrpSpPr>
        <p:cNvPr id="180" name="Shape 180"/>
        <p:cNvGrpSpPr/>
        <p:nvPr/>
      </p:nvGrpSpPr>
      <p:grpSpPr>
        <a:xfrm>
          <a:off x="0" y="0"/>
          <a:ext cx="0" cy="0"/>
          <a:chOff x="0" y="0"/>
          <a:chExt cx="0" cy="0"/>
        </a:xfrm>
      </p:grpSpPr>
      <p:sp>
        <p:nvSpPr>
          <p:cNvPr id="181" name="Google Shape;181;p61"/>
          <p:cNvSpPr txBox="1"/>
          <p:nvPr>
            <p:ph type="title"/>
          </p:nvPr>
        </p:nvSpPr>
        <p:spPr>
          <a:xfrm>
            <a:off x="452625" y="2571750"/>
            <a:ext cx="8238900" cy="1350300"/>
          </a:xfrm>
          <a:prstGeom prst="rect">
            <a:avLst/>
          </a:prstGeom>
          <a:noFill/>
          <a:ln>
            <a:noFill/>
          </a:ln>
        </p:spPr>
        <p:txBody>
          <a:bodyPr anchorCtr="0" anchor="b" bIns="91425" lIns="91425" spcFirstLastPara="1" rIns="91425" wrap="square" tIns="91425">
            <a:noAutofit/>
          </a:bodyPr>
          <a:lstStyle>
            <a:lvl1pPr lvl="0" rtl="0" algn="l">
              <a:lnSpc>
                <a:spcPct val="115000"/>
              </a:lnSpc>
              <a:spcBef>
                <a:spcPts val="0"/>
              </a:spcBef>
              <a:spcAft>
                <a:spcPts val="0"/>
              </a:spcAft>
              <a:buSzPts val="1400"/>
              <a:buNone/>
              <a:defRPr sz="2400">
                <a:solidFill>
                  <a:schemeClr val="dk2"/>
                </a:solidFill>
                <a:latin typeface="Open Sans"/>
                <a:ea typeface="Open Sans"/>
                <a:cs typeface="Open Sans"/>
                <a:sym typeface="Open Sans"/>
              </a:defRPr>
            </a:lvl1pPr>
            <a:lvl2pPr lvl="1" rtl="0" algn="l">
              <a:lnSpc>
                <a:spcPct val="100000"/>
              </a:lnSpc>
              <a:spcBef>
                <a:spcPts val="0"/>
              </a:spcBef>
              <a:spcAft>
                <a:spcPts val="0"/>
              </a:spcAft>
              <a:buSzPts val="1400"/>
              <a:buNone/>
              <a:defRPr>
                <a:solidFill>
                  <a:schemeClr val="dk2"/>
                </a:solidFill>
                <a:latin typeface="Open Sans Light"/>
                <a:ea typeface="Open Sans Light"/>
                <a:cs typeface="Open Sans Light"/>
                <a:sym typeface="Open Sans Light"/>
              </a:defRPr>
            </a:lvl2pPr>
            <a:lvl3pPr lvl="2" rtl="0" algn="l">
              <a:lnSpc>
                <a:spcPct val="100000"/>
              </a:lnSpc>
              <a:spcBef>
                <a:spcPts val="0"/>
              </a:spcBef>
              <a:spcAft>
                <a:spcPts val="0"/>
              </a:spcAft>
              <a:buSzPts val="1400"/>
              <a:buNone/>
              <a:defRPr>
                <a:solidFill>
                  <a:schemeClr val="dk2"/>
                </a:solidFill>
                <a:latin typeface="Open Sans Light"/>
                <a:ea typeface="Open Sans Light"/>
                <a:cs typeface="Open Sans Light"/>
                <a:sym typeface="Open Sans Light"/>
              </a:defRPr>
            </a:lvl3pPr>
            <a:lvl4pPr lvl="3" rtl="0" algn="l">
              <a:lnSpc>
                <a:spcPct val="100000"/>
              </a:lnSpc>
              <a:spcBef>
                <a:spcPts val="0"/>
              </a:spcBef>
              <a:spcAft>
                <a:spcPts val="0"/>
              </a:spcAft>
              <a:buSzPts val="1400"/>
              <a:buNone/>
              <a:defRPr>
                <a:solidFill>
                  <a:schemeClr val="dk2"/>
                </a:solidFill>
                <a:latin typeface="Open Sans Light"/>
                <a:ea typeface="Open Sans Light"/>
                <a:cs typeface="Open Sans Light"/>
                <a:sym typeface="Open Sans Light"/>
              </a:defRPr>
            </a:lvl4pPr>
            <a:lvl5pPr lvl="4" rtl="0" algn="l">
              <a:lnSpc>
                <a:spcPct val="100000"/>
              </a:lnSpc>
              <a:spcBef>
                <a:spcPts val="0"/>
              </a:spcBef>
              <a:spcAft>
                <a:spcPts val="0"/>
              </a:spcAft>
              <a:buSzPts val="1400"/>
              <a:buNone/>
              <a:defRPr>
                <a:solidFill>
                  <a:schemeClr val="dk2"/>
                </a:solidFill>
                <a:latin typeface="Open Sans Light"/>
                <a:ea typeface="Open Sans Light"/>
                <a:cs typeface="Open Sans Light"/>
                <a:sym typeface="Open Sans Light"/>
              </a:defRPr>
            </a:lvl5pPr>
            <a:lvl6pPr lvl="5" rtl="0" algn="l">
              <a:lnSpc>
                <a:spcPct val="100000"/>
              </a:lnSpc>
              <a:spcBef>
                <a:spcPts val="0"/>
              </a:spcBef>
              <a:spcAft>
                <a:spcPts val="0"/>
              </a:spcAft>
              <a:buSzPts val="1400"/>
              <a:buNone/>
              <a:defRPr>
                <a:solidFill>
                  <a:schemeClr val="dk2"/>
                </a:solidFill>
                <a:latin typeface="Open Sans Light"/>
                <a:ea typeface="Open Sans Light"/>
                <a:cs typeface="Open Sans Light"/>
                <a:sym typeface="Open Sans Light"/>
              </a:defRPr>
            </a:lvl6pPr>
            <a:lvl7pPr lvl="6" rtl="0" algn="l">
              <a:lnSpc>
                <a:spcPct val="100000"/>
              </a:lnSpc>
              <a:spcBef>
                <a:spcPts val="0"/>
              </a:spcBef>
              <a:spcAft>
                <a:spcPts val="0"/>
              </a:spcAft>
              <a:buSzPts val="1400"/>
              <a:buNone/>
              <a:defRPr>
                <a:solidFill>
                  <a:schemeClr val="dk2"/>
                </a:solidFill>
                <a:latin typeface="Open Sans Light"/>
                <a:ea typeface="Open Sans Light"/>
                <a:cs typeface="Open Sans Light"/>
                <a:sym typeface="Open Sans Light"/>
              </a:defRPr>
            </a:lvl7pPr>
            <a:lvl8pPr lvl="7" rtl="0" algn="l">
              <a:lnSpc>
                <a:spcPct val="100000"/>
              </a:lnSpc>
              <a:spcBef>
                <a:spcPts val="0"/>
              </a:spcBef>
              <a:spcAft>
                <a:spcPts val="0"/>
              </a:spcAft>
              <a:buSzPts val="1400"/>
              <a:buNone/>
              <a:defRPr>
                <a:solidFill>
                  <a:schemeClr val="dk2"/>
                </a:solidFill>
                <a:latin typeface="Open Sans Light"/>
                <a:ea typeface="Open Sans Light"/>
                <a:cs typeface="Open Sans Light"/>
                <a:sym typeface="Open Sans Light"/>
              </a:defRPr>
            </a:lvl8pPr>
            <a:lvl9pPr lvl="8" rtl="0" algn="l">
              <a:lnSpc>
                <a:spcPct val="100000"/>
              </a:lnSpc>
              <a:spcBef>
                <a:spcPts val="0"/>
              </a:spcBef>
              <a:spcAft>
                <a:spcPts val="0"/>
              </a:spcAft>
              <a:buSzPts val="1400"/>
              <a:buNone/>
              <a:defRPr>
                <a:solidFill>
                  <a:schemeClr val="dk2"/>
                </a:solidFill>
                <a:latin typeface="Open Sans Light"/>
                <a:ea typeface="Open Sans Light"/>
                <a:cs typeface="Open Sans Light"/>
                <a:sym typeface="Open Sans Ligh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Claim minimal">
  <p:cSld name="CUSTOM_4_1_1">
    <p:bg>
      <p:bgPr>
        <a:solidFill>
          <a:schemeClr val="lt1"/>
        </a:solidFill>
      </p:bgPr>
    </p:bg>
    <p:spTree>
      <p:nvGrpSpPr>
        <p:cNvPr id="182" name="Shape 182"/>
        <p:cNvGrpSpPr/>
        <p:nvPr/>
      </p:nvGrpSpPr>
      <p:grpSpPr>
        <a:xfrm>
          <a:off x="0" y="0"/>
          <a:ext cx="0" cy="0"/>
          <a:chOff x="0" y="0"/>
          <a:chExt cx="0" cy="0"/>
        </a:xfrm>
      </p:grpSpPr>
      <p:sp>
        <p:nvSpPr>
          <p:cNvPr id="183" name="Google Shape;183;p62"/>
          <p:cNvSpPr txBox="1"/>
          <p:nvPr>
            <p:ph type="title"/>
          </p:nvPr>
        </p:nvSpPr>
        <p:spPr>
          <a:xfrm>
            <a:off x="452625" y="1896600"/>
            <a:ext cx="8238900" cy="1350300"/>
          </a:xfrm>
          <a:prstGeom prst="rect">
            <a:avLst/>
          </a:prstGeom>
          <a:noFill/>
          <a:ln>
            <a:noFill/>
          </a:ln>
        </p:spPr>
        <p:txBody>
          <a:bodyPr anchorCtr="0" anchor="ctr" bIns="91425" lIns="91425" spcFirstLastPara="1" rIns="91425" wrap="square" tIns="91425">
            <a:noAutofit/>
          </a:bodyPr>
          <a:lstStyle>
            <a:lvl1pPr lvl="0" rtl="0" algn="ctr">
              <a:lnSpc>
                <a:spcPct val="115000"/>
              </a:lnSpc>
              <a:spcBef>
                <a:spcPts val="0"/>
              </a:spcBef>
              <a:spcAft>
                <a:spcPts val="0"/>
              </a:spcAft>
              <a:buSzPts val="1400"/>
              <a:buNone/>
              <a:defRPr sz="2400">
                <a:solidFill>
                  <a:schemeClr val="dk2"/>
                </a:solidFill>
                <a:latin typeface="Open Sans"/>
                <a:ea typeface="Open Sans"/>
                <a:cs typeface="Open Sans"/>
                <a:sym typeface="Open Sans"/>
              </a:defRPr>
            </a:lvl1pPr>
            <a:lvl2pPr lvl="1" rtl="0" algn="l">
              <a:lnSpc>
                <a:spcPct val="100000"/>
              </a:lnSpc>
              <a:spcBef>
                <a:spcPts val="0"/>
              </a:spcBef>
              <a:spcAft>
                <a:spcPts val="0"/>
              </a:spcAft>
              <a:buSzPts val="1400"/>
              <a:buNone/>
              <a:defRPr>
                <a:solidFill>
                  <a:schemeClr val="dk2"/>
                </a:solidFill>
                <a:latin typeface="Open Sans Light"/>
                <a:ea typeface="Open Sans Light"/>
                <a:cs typeface="Open Sans Light"/>
                <a:sym typeface="Open Sans Light"/>
              </a:defRPr>
            </a:lvl2pPr>
            <a:lvl3pPr lvl="2" rtl="0" algn="l">
              <a:lnSpc>
                <a:spcPct val="100000"/>
              </a:lnSpc>
              <a:spcBef>
                <a:spcPts val="0"/>
              </a:spcBef>
              <a:spcAft>
                <a:spcPts val="0"/>
              </a:spcAft>
              <a:buSzPts val="1400"/>
              <a:buNone/>
              <a:defRPr>
                <a:solidFill>
                  <a:schemeClr val="dk2"/>
                </a:solidFill>
                <a:latin typeface="Open Sans Light"/>
                <a:ea typeface="Open Sans Light"/>
                <a:cs typeface="Open Sans Light"/>
                <a:sym typeface="Open Sans Light"/>
              </a:defRPr>
            </a:lvl3pPr>
            <a:lvl4pPr lvl="3" rtl="0" algn="l">
              <a:lnSpc>
                <a:spcPct val="100000"/>
              </a:lnSpc>
              <a:spcBef>
                <a:spcPts val="0"/>
              </a:spcBef>
              <a:spcAft>
                <a:spcPts val="0"/>
              </a:spcAft>
              <a:buSzPts val="1400"/>
              <a:buNone/>
              <a:defRPr>
                <a:solidFill>
                  <a:schemeClr val="dk2"/>
                </a:solidFill>
                <a:latin typeface="Open Sans Light"/>
                <a:ea typeface="Open Sans Light"/>
                <a:cs typeface="Open Sans Light"/>
                <a:sym typeface="Open Sans Light"/>
              </a:defRPr>
            </a:lvl4pPr>
            <a:lvl5pPr lvl="4" rtl="0" algn="l">
              <a:lnSpc>
                <a:spcPct val="100000"/>
              </a:lnSpc>
              <a:spcBef>
                <a:spcPts val="0"/>
              </a:spcBef>
              <a:spcAft>
                <a:spcPts val="0"/>
              </a:spcAft>
              <a:buSzPts val="1400"/>
              <a:buNone/>
              <a:defRPr>
                <a:solidFill>
                  <a:schemeClr val="dk2"/>
                </a:solidFill>
                <a:latin typeface="Open Sans Light"/>
                <a:ea typeface="Open Sans Light"/>
                <a:cs typeface="Open Sans Light"/>
                <a:sym typeface="Open Sans Light"/>
              </a:defRPr>
            </a:lvl5pPr>
            <a:lvl6pPr lvl="5" rtl="0" algn="l">
              <a:lnSpc>
                <a:spcPct val="100000"/>
              </a:lnSpc>
              <a:spcBef>
                <a:spcPts val="0"/>
              </a:spcBef>
              <a:spcAft>
                <a:spcPts val="0"/>
              </a:spcAft>
              <a:buSzPts val="1400"/>
              <a:buNone/>
              <a:defRPr>
                <a:solidFill>
                  <a:schemeClr val="dk2"/>
                </a:solidFill>
                <a:latin typeface="Open Sans Light"/>
                <a:ea typeface="Open Sans Light"/>
                <a:cs typeface="Open Sans Light"/>
                <a:sym typeface="Open Sans Light"/>
              </a:defRPr>
            </a:lvl6pPr>
            <a:lvl7pPr lvl="6" rtl="0" algn="l">
              <a:lnSpc>
                <a:spcPct val="100000"/>
              </a:lnSpc>
              <a:spcBef>
                <a:spcPts val="0"/>
              </a:spcBef>
              <a:spcAft>
                <a:spcPts val="0"/>
              </a:spcAft>
              <a:buSzPts val="1400"/>
              <a:buNone/>
              <a:defRPr>
                <a:solidFill>
                  <a:schemeClr val="dk2"/>
                </a:solidFill>
                <a:latin typeface="Open Sans Light"/>
                <a:ea typeface="Open Sans Light"/>
                <a:cs typeface="Open Sans Light"/>
                <a:sym typeface="Open Sans Light"/>
              </a:defRPr>
            </a:lvl7pPr>
            <a:lvl8pPr lvl="7" rtl="0" algn="l">
              <a:lnSpc>
                <a:spcPct val="100000"/>
              </a:lnSpc>
              <a:spcBef>
                <a:spcPts val="0"/>
              </a:spcBef>
              <a:spcAft>
                <a:spcPts val="0"/>
              </a:spcAft>
              <a:buSzPts val="1400"/>
              <a:buNone/>
              <a:defRPr>
                <a:solidFill>
                  <a:schemeClr val="dk2"/>
                </a:solidFill>
                <a:latin typeface="Open Sans Light"/>
                <a:ea typeface="Open Sans Light"/>
                <a:cs typeface="Open Sans Light"/>
                <a:sym typeface="Open Sans Light"/>
              </a:defRPr>
            </a:lvl8pPr>
            <a:lvl9pPr lvl="8" rtl="0" algn="l">
              <a:lnSpc>
                <a:spcPct val="100000"/>
              </a:lnSpc>
              <a:spcBef>
                <a:spcPts val="0"/>
              </a:spcBef>
              <a:spcAft>
                <a:spcPts val="0"/>
              </a:spcAft>
              <a:buSzPts val="1400"/>
              <a:buNone/>
              <a:defRPr>
                <a:solidFill>
                  <a:schemeClr val="dk2"/>
                </a:solidFill>
                <a:latin typeface="Open Sans Light"/>
                <a:ea typeface="Open Sans Light"/>
                <a:cs typeface="Open Sans Light"/>
                <a:sym typeface="Open Sans Ligh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laim - gradient foto">
  <p:cSld name="OBJECT_2_1_1_1">
    <p:bg>
      <p:bgPr>
        <a:blipFill>
          <a:blip r:embed="rId2">
            <a:alphaModFix/>
          </a:blip>
          <a:stretch>
            <a:fillRect/>
          </a:stretch>
        </a:blipFill>
      </p:bgPr>
    </p:bg>
    <p:spTree>
      <p:nvGrpSpPr>
        <p:cNvPr id="184" name="Shape 184"/>
        <p:cNvGrpSpPr/>
        <p:nvPr/>
      </p:nvGrpSpPr>
      <p:grpSpPr>
        <a:xfrm>
          <a:off x="0" y="0"/>
          <a:ext cx="0" cy="0"/>
          <a:chOff x="0" y="0"/>
          <a:chExt cx="0" cy="0"/>
        </a:xfrm>
      </p:grpSpPr>
      <p:sp>
        <p:nvSpPr>
          <p:cNvPr id="185" name="Google Shape;185;p63"/>
          <p:cNvSpPr txBox="1"/>
          <p:nvPr>
            <p:ph idx="12" type="sldNum"/>
          </p:nvPr>
        </p:nvSpPr>
        <p:spPr>
          <a:xfrm>
            <a:off x="5627995" y="4541088"/>
            <a:ext cx="21270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86" name="Google Shape;186;p63"/>
          <p:cNvSpPr txBox="1"/>
          <p:nvPr>
            <p:ph type="title"/>
          </p:nvPr>
        </p:nvSpPr>
        <p:spPr>
          <a:xfrm>
            <a:off x="452625" y="2571750"/>
            <a:ext cx="8238900" cy="1350300"/>
          </a:xfrm>
          <a:prstGeom prst="rect">
            <a:avLst/>
          </a:prstGeom>
          <a:noFill/>
          <a:ln>
            <a:noFill/>
          </a:ln>
        </p:spPr>
        <p:txBody>
          <a:bodyPr anchorCtr="0" anchor="b" bIns="91425" lIns="91425" spcFirstLastPara="1" rIns="91425" wrap="square" tIns="91425">
            <a:noAutofit/>
          </a:bodyPr>
          <a:lstStyle>
            <a:lvl1pPr lvl="0" rtl="0" algn="l">
              <a:lnSpc>
                <a:spcPct val="115000"/>
              </a:lnSpc>
              <a:spcBef>
                <a:spcPts val="0"/>
              </a:spcBef>
              <a:spcAft>
                <a:spcPts val="0"/>
              </a:spcAft>
              <a:buSzPts val="1400"/>
              <a:buNone/>
              <a:defRPr sz="2400">
                <a:solidFill>
                  <a:schemeClr val="lt1"/>
                </a:solidFill>
                <a:latin typeface="Open Sans"/>
                <a:ea typeface="Open Sans"/>
                <a:cs typeface="Open Sans"/>
                <a:sym typeface="Open Sans"/>
              </a:defRPr>
            </a:lvl1pPr>
            <a:lvl2pPr lvl="1" rtl="0" algn="l">
              <a:lnSpc>
                <a:spcPct val="100000"/>
              </a:lnSpc>
              <a:spcBef>
                <a:spcPts val="0"/>
              </a:spcBef>
              <a:spcAft>
                <a:spcPts val="0"/>
              </a:spcAft>
              <a:buSzPts val="1400"/>
              <a:buNone/>
              <a:defRPr>
                <a:latin typeface="Open Sans Light"/>
                <a:ea typeface="Open Sans Light"/>
                <a:cs typeface="Open Sans Light"/>
                <a:sym typeface="Open Sans Light"/>
              </a:defRPr>
            </a:lvl2pPr>
            <a:lvl3pPr lvl="2" rtl="0" algn="l">
              <a:lnSpc>
                <a:spcPct val="100000"/>
              </a:lnSpc>
              <a:spcBef>
                <a:spcPts val="0"/>
              </a:spcBef>
              <a:spcAft>
                <a:spcPts val="0"/>
              </a:spcAft>
              <a:buSzPts val="1400"/>
              <a:buNone/>
              <a:defRPr>
                <a:latin typeface="Open Sans Light"/>
                <a:ea typeface="Open Sans Light"/>
                <a:cs typeface="Open Sans Light"/>
                <a:sym typeface="Open Sans Light"/>
              </a:defRPr>
            </a:lvl3pPr>
            <a:lvl4pPr lvl="3" rtl="0" algn="l">
              <a:lnSpc>
                <a:spcPct val="100000"/>
              </a:lnSpc>
              <a:spcBef>
                <a:spcPts val="0"/>
              </a:spcBef>
              <a:spcAft>
                <a:spcPts val="0"/>
              </a:spcAft>
              <a:buSzPts val="1400"/>
              <a:buNone/>
              <a:defRPr>
                <a:latin typeface="Open Sans Light"/>
                <a:ea typeface="Open Sans Light"/>
                <a:cs typeface="Open Sans Light"/>
                <a:sym typeface="Open Sans Light"/>
              </a:defRPr>
            </a:lvl4pPr>
            <a:lvl5pPr lvl="4" rtl="0" algn="l">
              <a:lnSpc>
                <a:spcPct val="100000"/>
              </a:lnSpc>
              <a:spcBef>
                <a:spcPts val="0"/>
              </a:spcBef>
              <a:spcAft>
                <a:spcPts val="0"/>
              </a:spcAft>
              <a:buSzPts val="1400"/>
              <a:buNone/>
              <a:defRPr>
                <a:latin typeface="Open Sans Light"/>
                <a:ea typeface="Open Sans Light"/>
                <a:cs typeface="Open Sans Light"/>
                <a:sym typeface="Open Sans Light"/>
              </a:defRPr>
            </a:lvl5pPr>
            <a:lvl6pPr lvl="5" rtl="0" algn="l">
              <a:lnSpc>
                <a:spcPct val="100000"/>
              </a:lnSpc>
              <a:spcBef>
                <a:spcPts val="0"/>
              </a:spcBef>
              <a:spcAft>
                <a:spcPts val="0"/>
              </a:spcAft>
              <a:buSzPts val="1400"/>
              <a:buNone/>
              <a:defRPr>
                <a:latin typeface="Open Sans Light"/>
                <a:ea typeface="Open Sans Light"/>
                <a:cs typeface="Open Sans Light"/>
                <a:sym typeface="Open Sans Light"/>
              </a:defRPr>
            </a:lvl6pPr>
            <a:lvl7pPr lvl="6" rtl="0" algn="l">
              <a:lnSpc>
                <a:spcPct val="100000"/>
              </a:lnSpc>
              <a:spcBef>
                <a:spcPts val="0"/>
              </a:spcBef>
              <a:spcAft>
                <a:spcPts val="0"/>
              </a:spcAft>
              <a:buSzPts val="1400"/>
              <a:buNone/>
              <a:defRPr>
                <a:latin typeface="Open Sans Light"/>
                <a:ea typeface="Open Sans Light"/>
                <a:cs typeface="Open Sans Light"/>
                <a:sym typeface="Open Sans Light"/>
              </a:defRPr>
            </a:lvl7pPr>
            <a:lvl8pPr lvl="7" rtl="0" algn="l">
              <a:lnSpc>
                <a:spcPct val="100000"/>
              </a:lnSpc>
              <a:spcBef>
                <a:spcPts val="0"/>
              </a:spcBef>
              <a:spcAft>
                <a:spcPts val="0"/>
              </a:spcAft>
              <a:buSzPts val="1400"/>
              <a:buNone/>
              <a:defRPr>
                <a:latin typeface="Open Sans Light"/>
                <a:ea typeface="Open Sans Light"/>
                <a:cs typeface="Open Sans Light"/>
                <a:sym typeface="Open Sans Light"/>
              </a:defRPr>
            </a:lvl8pPr>
            <a:lvl9pPr lvl="8" rtl="0" algn="l">
              <a:lnSpc>
                <a:spcPct val="100000"/>
              </a:lnSpc>
              <a:spcBef>
                <a:spcPts val="0"/>
              </a:spcBef>
              <a:spcAft>
                <a:spcPts val="0"/>
              </a:spcAft>
              <a:buSzPts val="1400"/>
              <a:buNone/>
              <a:defRPr>
                <a:latin typeface="Open Sans Light"/>
                <a:ea typeface="Open Sans Light"/>
                <a:cs typeface="Open Sans Light"/>
                <a:sym typeface="Open Sans Light"/>
              </a:defRPr>
            </a:lvl9pPr>
          </a:lstStyle>
          <a:p/>
        </p:txBody>
      </p:sp>
    </p:spTree>
  </p:cSld>
  <p:clrMapOvr>
    <a:masterClrMapping/>
  </p:clrMapOvr>
  <p:extLst>
    <p:ext uri="{DCECCB84-F9BA-43D5-87BE-67443E8EF086}">
      <p15:sldGuideLst>
        <p15:guide id="1" orient="horz" pos="1644">
          <p15:clr>
            <a:srgbClr val="FA7B17"/>
          </p15:clr>
        </p15:guide>
        <p15:guide id="2" pos="2880">
          <p15:clr>
            <a:srgbClr val="FA7B17"/>
          </p15:clr>
        </p15:guide>
        <p15:guide id="3" pos="2721">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 Prázdný s logem">
  <p:cSld name="CUSTOM_3">
    <p:spTree>
      <p:nvGrpSpPr>
        <p:cNvPr id="26" name="Shape 26"/>
        <p:cNvGrpSpPr/>
        <p:nvPr/>
      </p:nvGrpSpPr>
      <p:grpSpPr>
        <a:xfrm>
          <a:off x="0" y="0"/>
          <a:ext cx="0" cy="0"/>
          <a:chOff x="0" y="0"/>
          <a:chExt cx="0" cy="0"/>
        </a:xfrm>
      </p:grpSpPr>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laim - gradient vlastní foto">
  <p:cSld name="OBJECT_2_1_1_1_1">
    <p:bg>
      <p:bgPr>
        <a:blipFill>
          <a:blip r:embed="rId2">
            <a:alphaModFix/>
          </a:blip>
          <a:stretch>
            <a:fillRect/>
          </a:stretch>
        </a:blipFill>
      </p:bgPr>
    </p:bg>
    <p:spTree>
      <p:nvGrpSpPr>
        <p:cNvPr id="187" name="Shape 187"/>
        <p:cNvGrpSpPr/>
        <p:nvPr/>
      </p:nvGrpSpPr>
      <p:grpSpPr>
        <a:xfrm>
          <a:off x="0" y="0"/>
          <a:ext cx="0" cy="0"/>
          <a:chOff x="0" y="0"/>
          <a:chExt cx="0" cy="0"/>
        </a:xfrm>
      </p:grpSpPr>
      <p:sp>
        <p:nvSpPr>
          <p:cNvPr id="188" name="Google Shape;188;p64"/>
          <p:cNvSpPr txBox="1"/>
          <p:nvPr>
            <p:ph idx="12" type="sldNum"/>
          </p:nvPr>
        </p:nvSpPr>
        <p:spPr>
          <a:xfrm>
            <a:off x="5627995" y="4541088"/>
            <a:ext cx="21270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89" name="Google Shape;189;p64"/>
          <p:cNvSpPr txBox="1"/>
          <p:nvPr>
            <p:ph type="title"/>
          </p:nvPr>
        </p:nvSpPr>
        <p:spPr>
          <a:xfrm>
            <a:off x="452625" y="2571750"/>
            <a:ext cx="8238900" cy="1350300"/>
          </a:xfrm>
          <a:prstGeom prst="rect">
            <a:avLst/>
          </a:prstGeom>
          <a:noFill/>
          <a:ln>
            <a:noFill/>
          </a:ln>
        </p:spPr>
        <p:txBody>
          <a:bodyPr anchorCtr="0" anchor="b" bIns="91425" lIns="91425" spcFirstLastPara="1" rIns="91425" wrap="square" tIns="91425">
            <a:noAutofit/>
          </a:bodyPr>
          <a:lstStyle>
            <a:lvl1pPr lvl="0" rtl="0" algn="l">
              <a:lnSpc>
                <a:spcPct val="115000"/>
              </a:lnSpc>
              <a:spcBef>
                <a:spcPts val="0"/>
              </a:spcBef>
              <a:spcAft>
                <a:spcPts val="0"/>
              </a:spcAft>
              <a:buSzPts val="1400"/>
              <a:buNone/>
              <a:defRPr sz="2400">
                <a:solidFill>
                  <a:schemeClr val="lt1"/>
                </a:solidFill>
                <a:latin typeface="Open Sans"/>
                <a:ea typeface="Open Sans"/>
                <a:cs typeface="Open Sans"/>
                <a:sym typeface="Open Sans"/>
              </a:defRPr>
            </a:lvl1pPr>
            <a:lvl2pPr lvl="1" rtl="0" algn="l">
              <a:lnSpc>
                <a:spcPct val="100000"/>
              </a:lnSpc>
              <a:spcBef>
                <a:spcPts val="0"/>
              </a:spcBef>
              <a:spcAft>
                <a:spcPts val="0"/>
              </a:spcAft>
              <a:buSzPts val="1400"/>
              <a:buNone/>
              <a:defRPr>
                <a:latin typeface="Open Sans Light"/>
                <a:ea typeface="Open Sans Light"/>
                <a:cs typeface="Open Sans Light"/>
                <a:sym typeface="Open Sans Light"/>
              </a:defRPr>
            </a:lvl2pPr>
            <a:lvl3pPr lvl="2" rtl="0" algn="l">
              <a:lnSpc>
                <a:spcPct val="100000"/>
              </a:lnSpc>
              <a:spcBef>
                <a:spcPts val="0"/>
              </a:spcBef>
              <a:spcAft>
                <a:spcPts val="0"/>
              </a:spcAft>
              <a:buSzPts val="1400"/>
              <a:buNone/>
              <a:defRPr>
                <a:latin typeface="Open Sans Light"/>
                <a:ea typeface="Open Sans Light"/>
                <a:cs typeface="Open Sans Light"/>
                <a:sym typeface="Open Sans Light"/>
              </a:defRPr>
            </a:lvl3pPr>
            <a:lvl4pPr lvl="3" rtl="0" algn="l">
              <a:lnSpc>
                <a:spcPct val="100000"/>
              </a:lnSpc>
              <a:spcBef>
                <a:spcPts val="0"/>
              </a:spcBef>
              <a:spcAft>
                <a:spcPts val="0"/>
              </a:spcAft>
              <a:buSzPts val="1400"/>
              <a:buNone/>
              <a:defRPr>
                <a:latin typeface="Open Sans Light"/>
                <a:ea typeface="Open Sans Light"/>
                <a:cs typeface="Open Sans Light"/>
                <a:sym typeface="Open Sans Light"/>
              </a:defRPr>
            </a:lvl4pPr>
            <a:lvl5pPr lvl="4" rtl="0" algn="l">
              <a:lnSpc>
                <a:spcPct val="100000"/>
              </a:lnSpc>
              <a:spcBef>
                <a:spcPts val="0"/>
              </a:spcBef>
              <a:spcAft>
                <a:spcPts val="0"/>
              </a:spcAft>
              <a:buSzPts val="1400"/>
              <a:buNone/>
              <a:defRPr>
                <a:latin typeface="Open Sans Light"/>
                <a:ea typeface="Open Sans Light"/>
                <a:cs typeface="Open Sans Light"/>
                <a:sym typeface="Open Sans Light"/>
              </a:defRPr>
            </a:lvl5pPr>
            <a:lvl6pPr lvl="5" rtl="0" algn="l">
              <a:lnSpc>
                <a:spcPct val="100000"/>
              </a:lnSpc>
              <a:spcBef>
                <a:spcPts val="0"/>
              </a:spcBef>
              <a:spcAft>
                <a:spcPts val="0"/>
              </a:spcAft>
              <a:buSzPts val="1400"/>
              <a:buNone/>
              <a:defRPr>
                <a:latin typeface="Open Sans Light"/>
                <a:ea typeface="Open Sans Light"/>
                <a:cs typeface="Open Sans Light"/>
                <a:sym typeface="Open Sans Light"/>
              </a:defRPr>
            </a:lvl6pPr>
            <a:lvl7pPr lvl="6" rtl="0" algn="l">
              <a:lnSpc>
                <a:spcPct val="100000"/>
              </a:lnSpc>
              <a:spcBef>
                <a:spcPts val="0"/>
              </a:spcBef>
              <a:spcAft>
                <a:spcPts val="0"/>
              </a:spcAft>
              <a:buSzPts val="1400"/>
              <a:buNone/>
              <a:defRPr>
                <a:latin typeface="Open Sans Light"/>
                <a:ea typeface="Open Sans Light"/>
                <a:cs typeface="Open Sans Light"/>
                <a:sym typeface="Open Sans Light"/>
              </a:defRPr>
            </a:lvl7pPr>
            <a:lvl8pPr lvl="7" rtl="0" algn="l">
              <a:lnSpc>
                <a:spcPct val="100000"/>
              </a:lnSpc>
              <a:spcBef>
                <a:spcPts val="0"/>
              </a:spcBef>
              <a:spcAft>
                <a:spcPts val="0"/>
              </a:spcAft>
              <a:buSzPts val="1400"/>
              <a:buNone/>
              <a:defRPr>
                <a:latin typeface="Open Sans Light"/>
                <a:ea typeface="Open Sans Light"/>
                <a:cs typeface="Open Sans Light"/>
                <a:sym typeface="Open Sans Light"/>
              </a:defRPr>
            </a:lvl8pPr>
            <a:lvl9pPr lvl="8" rtl="0" algn="l">
              <a:lnSpc>
                <a:spcPct val="100000"/>
              </a:lnSpc>
              <a:spcBef>
                <a:spcPts val="0"/>
              </a:spcBef>
              <a:spcAft>
                <a:spcPts val="0"/>
              </a:spcAft>
              <a:buSzPts val="1400"/>
              <a:buNone/>
              <a:defRPr>
                <a:latin typeface="Open Sans Light"/>
                <a:ea typeface="Open Sans Light"/>
                <a:cs typeface="Open Sans Light"/>
                <a:sym typeface="Open Sans Light"/>
              </a:defRPr>
            </a:lvl9pPr>
          </a:lstStyle>
          <a:p/>
        </p:txBody>
      </p:sp>
    </p:spTree>
  </p:cSld>
  <p:clrMapOvr>
    <a:masterClrMapping/>
  </p:clrMapOvr>
  <p:extLst>
    <p:ext uri="{DCECCB84-F9BA-43D5-87BE-67443E8EF086}">
      <p15:sldGuideLst>
        <p15:guide id="1" orient="horz" pos="1644">
          <p15:clr>
            <a:srgbClr val="FA7B17"/>
          </p15:clr>
        </p15:guide>
        <p15:guide id="2" pos="2880">
          <p15:clr>
            <a:srgbClr val="FA7B17"/>
          </p15:clr>
        </p15:guide>
        <p15:guide id="3" pos="2721">
          <p15:clr>
            <a:srgbClr val="FA7B17"/>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Sekce s podnadpisem">
  <p:cSld name="CUSTOM_5">
    <p:bg>
      <p:bgPr>
        <a:solidFill>
          <a:schemeClr val="dk2"/>
        </a:solidFill>
      </p:bgPr>
    </p:bg>
    <p:spTree>
      <p:nvGrpSpPr>
        <p:cNvPr id="190" name="Shape 190"/>
        <p:cNvGrpSpPr/>
        <p:nvPr/>
      </p:nvGrpSpPr>
      <p:grpSpPr>
        <a:xfrm>
          <a:off x="0" y="0"/>
          <a:ext cx="0" cy="0"/>
          <a:chOff x="0" y="0"/>
          <a:chExt cx="0" cy="0"/>
        </a:xfrm>
      </p:grpSpPr>
      <p:sp>
        <p:nvSpPr>
          <p:cNvPr id="191" name="Google Shape;191;p65"/>
          <p:cNvSpPr txBox="1"/>
          <p:nvPr>
            <p:ph type="title"/>
          </p:nvPr>
        </p:nvSpPr>
        <p:spPr>
          <a:xfrm>
            <a:off x="467000" y="2571750"/>
            <a:ext cx="8238900" cy="639600"/>
          </a:xfrm>
          <a:prstGeom prst="rect">
            <a:avLst/>
          </a:prstGeom>
          <a:noFill/>
          <a:ln>
            <a:noFill/>
          </a:ln>
        </p:spPr>
        <p:txBody>
          <a:bodyPr anchorCtr="0" anchor="b" bIns="91425" lIns="91425" spcFirstLastPara="1" rIns="91425" wrap="square" tIns="91425">
            <a:noAutofit/>
          </a:bodyPr>
          <a:lstStyle>
            <a:lvl1pPr lvl="0" rtl="0" algn="l">
              <a:lnSpc>
                <a:spcPct val="115000"/>
              </a:lnSpc>
              <a:spcBef>
                <a:spcPts val="0"/>
              </a:spcBef>
              <a:spcAft>
                <a:spcPts val="0"/>
              </a:spcAft>
              <a:buSzPts val="1400"/>
              <a:buNone/>
              <a:defRPr sz="2400">
                <a:solidFill>
                  <a:schemeClr val="lt1"/>
                </a:solidFill>
                <a:latin typeface="Open Sans"/>
                <a:ea typeface="Open Sans"/>
                <a:cs typeface="Open Sans"/>
                <a:sym typeface="Open Sans"/>
              </a:defRPr>
            </a:lvl1pPr>
            <a:lvl2pPr lvl="1" rtl="0" algn="l">
              <a:lnSpc>
                <a:spcPct val="100000"/>
              </a:lnSpc>
              <a:spcBef>
                <a:spcPts val="0"/>
              </a:spcBef>
              <a:spcAft>
                <a:spcPts val="0"/>
              </a:spcAft>
              <a:buSzPts val="1400"/>
              <a:buNone/>
              <a:defRPr>
                <a:latin typeface="Open Sans Light"/>
                <a:ea typeface="Open Sans Light"/>
                <a:cs typeface="Open Sans Light"/>
                <a:sym typeface="Open Sans Light"/>
              </a:defRPr>
            </a:lvl2pPr>
            <a:lvl3pPr lvl="2" rtl="0" algn="l">
              <a:lnSpc>
                <a:spcPct val="100000"/>
              </a:lnSpc>
              <a:spcBef>
                <a:spcPts val="0"/>
              </a:spcBef>
              <a:spcAft>
                <a:spcPts val="0"/>
              </a:spcAft>
              <a:buSzPts val="1400"/>
              <a:buNone/>
              <a:defRPr>
                <a:latin typeface="Open Sans Light"/>
                <a:ea typeface="Open Sans Light"/>
                <a:cs typeface="Open Sans Light"/>
                <a:sym typeface="Open Sans Light"/>
              </a:defRPr>
            </a:lvl3pPr>
            <a:lvl4pPr lvl="3" rtl="0" algn="l">
              <a:lnSpc>
                <a:spcPct val="100000"/>
              </a:lnSpc>
              <a:spcBef>
                <a:spcPts val="0"/>
              </a:spcBef>
              <a:spcAft>
                <a:spcPts val="0"/>
              </a:spcAft>
              <a:buSzPts val="1400"/>
              <a:buNone/>
              <a:defRPr>
                <a:latin typeface="Open Sans Light"/>
                <a:ea typeface="Open Sans Light"/>
                <a:cs typeface="Open Sans Light"/>
                <a:sym typeface="Open Sans Light"/>
              </a:defRPr>
            </a:lvl4pPr>
            <a:lvl5pPr lvl="4" rtl="0" algn="l">
              <a:lnSpc>
                <a:spcPct val="100000"/>
              </a:lnSpc>
              <a:spcBef>
                <a:spcPts val="0"/>
              </a:spcBef>
              <a:spcAft>
                <a:spcPts val="0"/>
              </a:spcAft>
              <a:buSzPts val="1400"/>
              <a:buNone/>
              <a:defRPr>
                <a:latin typeface="Open Sans Light"/>
                <a:ea typeface="Open Sans Light"/>
                <a:cs typeface="Open Sans Light"/>
                <a:sym typeface="Open Sans Light"/>
              </a:defRPr>
            </a:lvl5pPr>
            <a:lvl6pPr lvl="5" rtl="0" algn="l">
              <a:lnSpc>
                <a:spcPct val="100000"/>
              </a:lnSpc>
              <a:spcBef>
                <a:spcPts val="0"/>
              </a:spcBef>
              <a:spcAft>
                <a:spcPts val="0"/>
              </a:spcAft>
              <a:buSzPts val="1400"/>
              <a:buNone/>
              <a:defRPr>
                <a:latin typeface="Open Sans Light"/>
                <a:ea typeface="Open Sans Light"/>
                <a:cs typeface="Open Sans Light"/>
                <a:sym typeface="Open Sans Light"/>
              </a:defRPr>
            </a:lvl6pPr>
            <a:lvl7pPr lvl="6" rtl="0" algn="l">
              <a:lnSpc>
                <a:spcPct val="100000"/>
              </a:lnSpc>
              <a:spcBef>
                <a:spcPts val="0"/>
              </a:spcBef>
              <a:spcAft>
                <a:spcPts val="0"/>
              </a:spcAft>
              <a:buSzPts val="1400"/>
              <a:buNone/>
              <a:defRPr>
                <a:latin typeface="Open Sans Light"/>
                <a:ea typeface="Open Sans Light"/>
                <a:cs typeface="Open Sans Light"/>
                <a:sym typeface="Open Sans Light"/>
              </a:defRPr>
            </a:lvl7pPr>
            <a:lvl8pPr lvl="7" rtl="0" algn="l">
              <a:lnSpc>
                <a:spcPct val="100000"/>
              </a:lnSpc>
              <a:spcBef>
                <a:spcPts val="0"/>
              </a:spcBef>
              <a:spcAft>
                <a:spcPts val="0"/>
              </a:spcAft>
              <a:buSzPts val="1400"/>
              <a:buNone/>
              <a:defRPr>
                <a:latin typeface="Open Sans Light"/>
                <a:ea typeface="Open Sans Light"/>
                <a:cs typeface="Open Sans Light"/>
                <a:sym typeface="Open Sans Light"/>
              </a:defRPr>
            </a:lvl8pPr>
            <a:lvl9pPr lvl="8" rtl="0" algn="l">
              <a:lnSpc>
                <a:spcPct val="100000"/>
              </a:lnSpc>
              <a:spcBef>
                <a:spcPts val="0"/>
              </a:spcBef>
              <a:spcAft>
                <a:spcPts val="0"/>
              </a:spcAft>
              <a:buSzPts val="1400"/>
              <a:buNone/>
              <a:defRPr>
                <a:latin typeface="Open Sans Light"/>
                <a:ea typeface="Open Sans Light"/>
                <a:cs typeface="Open Sans Light"/>
                <a:sym typeface="Open Sans Light"/>
              </a:defRPr>
            </a:lvl9pPr>
          </a:lstStyle>
          <a:p/>
        </p:txBody>
      </p:sp>
      <p:sp>
        <p:nvSpPr>
          <p:cNvPr id="192" name="Google Shape;192;p65"/>
          <p:cNvSpPr txBox="1"/>
          <p:nvPr>
            <p:ph idx="1" type="subTitle"/>
          </p:nvPr>
        </p:nvSpPr>
        <p:spPr>
          <a:xfrm>
            <a:off x="445225" y="3211350"/>
            <a:ext cx="8238900" cy="984300"/>
          </a:xfrm>
          <a:prstGeom prst="rect">
            <a:avLst/>
          </a:prstGeom>
          <a:noFill/>
          <a:ln>
            <a:noFill/>
          </a:ln>
        </p:spPr>
        <p:txBody>
          <a:bodyPr anchorCtr="0" anchor="t" bIns="91425" lIns="91425" spcFirstLastPara="1" rIns="91425" wrap="square" tIns="0">
            <a:noAutofit/>
          </a:bodyPr>
          <a:lstStyle>
            <a:lvl1pPr lvl="0" rtl="0" algn="l">
              <a:lnSpc>
                <a:spcPct val="100000"/>
              </a:lnSpc>
              <a:spcBef>
                <a:spcPts val="800"/>
              </a:spcBef>
              <a:spcAft>
                <a:spcPts val="0"/>
              </a:spcAft>
              <a:buSzPts val="2100"/>
              <a:buNone/>
              <a:defRPr sz="1800">
                <a:solidFill>
                  <a:schemeClr val="lt1"/>
                </a:solidFill>
              </a:defRPr>
            </a:lvl1pPr>
            <a:lvl2pPr lvl="1" rtl="0" algn="l">
              <a:lnSpc>
                <a:spcPct val="115000"/>
              </a:lnSpc>
              <a:spcBef>
                <a:spcPts val="800"/>
              </a:spcBef>
              <a:spcAft>
                <a:spcPts val="0"/>
              </a:spcAft>
              <a:buSzPts val="1800"/>
              <a:buNone/>
              <a:defRPr/>
            </a:lvl2pPr>
            <a:lvl3pPr lvl="2" rtl="0" algn="l">
              <a:lnSpc>
                <a:spcPct val="115000"/>
              </a:lnSpc>
              <a:spcBef>
                <a:spcPts val="800"/>
              </a:spcBef>
              <a:spcAft>
                <a:spcPts val="0"/>
              </a:spcAft>
              <a:buSzPts val="1500"/>
              <a:buNone/>
              <a:defRPr/>
            </a:lvl3pPr>
            <a:lvl4pPr lvl="3" rtl="0" algn="l">
              <a:lnSpc>
                <a:spcPct val="115000"/>
              </a:lnSpc>
              <a:spcBef>
                <a:spcPts val="800"/>
              </a:spcBef>
              <a:spcAft>
                <a:spcPts val="0"/>
              </a:spcAft>
              <a:buSzPts val="1400"/>
              <a:buNone/>
              <a:defRPr/>
            </a:lvl4pPr>
            <a:lvl5pPr lvl="4" rtl="0" algn="l">
              <a:lnSpc>
                <a:spcPct val="115000"/>
              </a:lnSpc>
              <a:spcBef>
                <a:spcPts val="800"/>
              </a:spcBef>
              <a:spcAft>
                <a:spcPts val="0"/>
              </a:spcAft>
              <a:buSzPts val="1200"/>
              <a:buNone/>
              <a:defRPr/>
            </a:lvl5pPr>
            <a:lvl6pPr lvl="5" rtl="0" algn="l">
              <a:lnSpc>
                <a:spcPct val="115000"/>
              </a:lnSpc>
              <a:spcBef>
                <a:spcPts val="800"/>
              </a:spcBef>
              <a:spcAft>
                <a:spcPts val="0"/>
              </a:spcAft>
              <a:buSzPts val="1200"/>
              <a:buNone/>
              <a:defRPr/>
            </a:lvl6pPr>
            <a:lvl7pPr lvl="6" rtl="0" algn="l">
              <a:lnSpc>
                <a:spcPct val="115000"/>
              </a:lnSpc>
              <a:spcBef>
                <a:spcPts val="800"/>
              </a:spcBef>
              <a:spcAft>
                <a:spcPts val="0"/>
              </a:spcAft>
              <a:buSzPts val="1200"/>
              <a:buNone/>
              <a:defRPr/>
            </a:lvl7pPr>
            <a:lvl8pPr lvl="7" rtl="0" algn="l">
              <a:lnSpc>
                <a:spcPct val="115000"/>
              </a:lnSpc>
              <a:spcBef>
                <a:spcPts val="800"/>
              </a:spcBef>
              <a:spcAft>
                <a:spcPts val="0"/>
              </a:spcAft>
              <a:buSzPts val="1200"/>
              <a:buNone/>
              <a:defRPr/>
            </a:lvl8pPr>
            <a:lvl9pPr lvl="8" rtl="0" algn="l">
              <a:lnSpc>
                <a:spcPct val="115000"/>
              </a:lnSpc>
              <a:spcBef>
                <a:spcPts val="800"/>
              </a:spcBef>
              <a:spcAft>
                <a:spcPts val="0"/>
              </a:spcAft>
              <a:buSzPts val="1200"/>
              <a:buNone/>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Medailonek">
  <p:cSld name="CUSTOM_6">
    <p:bg>
      <p:bgPr>
        <a:blipFill>
          <a:blip r:embed="rId2">
            <a:alphaModFix/>
          </a:blip>
          <a:stretch>
            <a:fillRect/>
          </a:stretch>
        </a:blipFill>
      </p:bgPr>
    </p:bg>
    <p:spTree>
      <p:nvGrpSpPr>
        <p:cNvPr id="193" name="Shape 193"/>
        <p:cNvGrpSpPr/>
        <p:nvPr/>
      </p:nvGrpSpPr>
      <p:grpSpPr>
        <a:xfrm>
          <a:off x="0" y="0"/>
          <a:ext cx="0" cy="0"/>
          <a:chOff x="0" y="0"/>
          <a:chExt cx="0" cy="0"/>
        </a:xfrm>
      </p:grpSpPr>
      <p:sp>
        <p:nvSpPr>
          <p:cNvPr id="194" name="Google Shape;194;p66" title="Nadpis"/>
          <p:cNvSpPr txBox="1"/>
          <p:nvPr>
            <p:ph type="title"/>
          </p:nvPr>
        </p:nvSpPr>
        <p:spPr>
          <a:xfrm>
            <a:off x="5021600" y="3328100"/>
            <a:ext cx="3669900" cy="452700"/>
          </a:xfrm>
          <a:prstGeom prst="rect">
            <a:avLst/>
          </a:prstGeom>
          <a:noFill/>
          <a:ln>
            <a:noFill/>
          </a:ln>
        </p:spPr>
        <p:txBody>
          <a:bodyPr anchorCtr="0" anchor="t" bIns="90000" lIns="0" spcFirstLastPara="1" rIns="91425" wrap="square" tIns="0">
            <a:noAutofit/>
          </a:bodyPr>
          <a:lstStyle>
            <a:lvl1pPr lvl="0" marR="0" rtl="0" algn="l">
              <a:lnSpc>
                <a:spcPct val="115000"/>
              </a:lnSpc>
              <a:spcBef>
                <a:spcPts val="0"/>
              </a:spcBef>
              <a:spcAft>
                <a:spcPts val="0"/>
              </a:spcAft>
              <a:buClr>
                <a:srgbClr val="2B3990"/>
              </a:buClr>
              <a:buSzPts val="1400"/>
              <a:buFont typeface="Open Sans"/>
              <a:buNone/>
              <a:defRPr i="0" sz="2400" u="none" cap="none" strike="noStrike">
                <a:solidFill>
                  <a:srgbClr val="2B3990"/>
                </a:solidFill>
                <a:latin typeface="Open Sans"/>
                <a:ea typeface="Open Sans"/>
                <a:cs typeface="Open Sans"/>
                <a:sym typeface="Open Sans"/>
              </a:defRPr>
            </a:lvl1pPr>
            <a:lvl2pPr lvl="1" rtl="0" algn="l">
              <a:lnSpc>
                <a:spcPct val="100000"/>
              </a:lnSpc>
              <a:spcBef>
                <a:spcPts val="0"/>
              </a:spcBef>
              <a:spcAft>
                <a:spcPts val="0"/>
              </a:spcAft>
              <a:buSzPts val="1400"/>
              <a:buFont typeface="Open Sans"/>
              <a:buNone/>
              <a:defRPr sz="1400">
                <a:latin typeface="Open Sans"/>
                <a:ea typeface="Open Sans"/>
                <a:cs typeface="Open Sans"/>
                <a:sym typeface="Open Sans"/>
              </a:defRPr>
            </a:lvl2pPr>
            <a:lvl3pPr lvl="2" rtl="0" algn="l">
              <a:lnSpc>
                <a:spcPct val="100000"/>
              </a:lnSpc>
              <a:spcBef>
                <a:spcPts val="0"/>
              </a:spcBef>
              <a:spcAft>
                <a:spcPts val="0"/>
              </a:spcAft>
              <a:buSzPts val="1400"/>
              <a:buFont typeface="Open Sans"/>
              <a:buNone/>
              <a:defRPr sz="1400">
                <a:latin typeface="Open Sans"/>
                <a:ea typeface="Open Sans"/>
                <a:cs typeface="Open Sans"/>
                <a:sym typeface="Open Sans"/>
              </a:defRPr>
            </a:lvl3pPr>
            <a:lvl4pPr lvl="3" rtl="0" algn="l">
              <a:lnSpc>
                <a:spcPct val="100000"/>
              </a:lnSpc>
              <a:spcBef>
                <a:spcPts val="0"/>
              </a:spcBef>
              <a:spcAft>
                <a:spcPts val="0"/>
              </a:spcAft>
              <a:buSzPts val="1400"/>
              <a:buFont typeface="Open Sans"/>
              <a:buNone/>
              <a:defRPr sz="1400">
                <a:latin typeface="Open Sans"/>
                <a:ea typeface="Open Sans"/>
                <a:cs typeface="Open Sans"/>
                <a:sym typeface="Open Sans"/>
              </a:defRPr>
            </a:lvl4pPr>
            <a:lvl5pPr lvl="4" rtl="0" algn="l">
              <a:lnSpc>
                <a:spcPct val="100000"/>
              </a:lnSpc>
              <a:spcBef>
                <a:spcPts val="0"/>
              </a:spcBef>
              <a:spcAft>
                <a:spcPts val="0"/>
              </a:spcAft>
              <a:buSzPts val="1400"/>
              <a:buFont typeface="Open Sans"/>
              <a:buNone/>
              <a:defRPr sz="1400">
                <a:latin typeface="Open Sans"/>
                <a:ea typeface="Open Sans"/>
                <a:cs typeface="Open Sans"/>
                <a:sym typeface="Open Sans"/>
              </a:defRPr>
            </a:lvl5pPr>
            <a:lvl6pPr lvl="5" rtl="0" algn="l">
              <a:lnSpc>
                <a:spcPct val="100000"/>
              </a:lnSpc>
              <a:spcBef>
                <a:spcPts val="0"/>
              </a:spcBef>
              <a:spcAft>
                <a:spcPts val="0"/>
              </a:spcAft>
              <a:buSzPts val="1400"/>
              <a:buFont typeface="Open Sans"/>
              <a:buNone/>
              <a:defRPr sz="1400">
                <a:latin typeface="Open Sans"/>
                <a:ea typeface="Open Sans"/>
                <a:cs typeface="Open Sans"/>
                <a:sym typeface="Open Sans"/>
              </a:defRPr>
            </a:lvl6pPr>
            <a:lvl7pPr lvl="6" rtl="0" algn="l">
              <a:lnSpc>
                <a:spcPct val="100000"/>
              </a:lnSpc>
              <a:spcBef>
                <a:spcPts val="0"/>
              </a:spcBef>
              <a:spcAft>
                <a:spcPts val="0"/>
              </a:spcAft>
              <a:buSzPts val="1400"/>
              <a:buFont typeface="Open Sans"/>
              <a:buNone/>
              <a:defRPr sz="1400">
                <a:latin typeface="Open Sans"/>
                <a:ea typeface="Open Sans"/>
                <a:cs typeface="Open Sans"/>
                <a:sym typeface="Open Sans"/>
              </a:defRPr>
            </a:lvl7pPr>
            <a:lvl8pPr lvl="7" rtl="0" algn="l">
              <a:lnSpc>
                <a:spcPct val="100000"/>
              </a:lnSpc>
              <a:spcBef>
                <a:spcPts val="0"/>
              </a:spcBef>
              <a:spcAft>
                <a:spcPts val="0"/>
              </a:spcAft>
              <a:buSzPts val="1400"/>
              <a:buFont typeface="Open Sans"/>
              <a:buNone/>
              <a:defRPr sz="1400">
                <a:latin typeface="Open Sans"/>
                <a:ea typeface="Open Sans"/>
                <a:cs typeface="Open Sans"/>
                <a:sym typeface="Open Sans"/>
              </a:defRPr>
            </a:lvl8pPr>
            <a:lvl9pPr lvl="8" rtl="0" algn="l">
              <a:lnSpc>
                <a:spcPct val="100000"/>
              </a:lnSpc>
              <a:spcBef>
                <a:spcPts val="0"/>
              </a:spcBef>
              <a:spcAft>
                <a:spcPts val="0"/>
              </a:spcAft>
              <a:buSzPts val="1400"/>
              <a:buFont typeface="Open Sans"/>
              <a:buNone/>
              <a:defRPr sz="1400">
                <a:latin typeface="Open Sans"/>
                <a:ea typeface="Open Sans"/>
                <a:cs typeface="Open Sans"/>
                <a:sym typeface="Open Sans"/>
              </a:defRPr>
            </a:lvl9pPr>
          </a:lstStyle>
          <a:p/>
        </p:txBody>
      </p:sp>
      <p:sp>
        <p:nvSpPr>
          <p:cNvPr id="195" name="Google Shape;195;p66"/>
          <p:cNvSpPr txBox="1"/>
          <p:nvPr>
            <p:ph idx="1" type="body"/>
          </p:nvPr>
        </p:nvSpPr>
        <p:spPr>
          <a:xfrm>
            <a:off x="5021600" y="1098600"/>
            <a:ext cx="3669900" cy="19722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800"/>
              </a:spcBef>
              <a:spcAft>
                <a:spcPts val="0"/>
              </a:spcAft>
              <a:buClr>
                <a:schemeClr val="dk1"/>
              </a:buClr>
              <a:buSzPts val="1800"/>
              <a:buFont typeface="Open Sans Light"/>
              <a:buChar char="•"/>
              <a:defRPr i="0" sz="1800" u="none" cap="none" strike="noStrike">
                <a:solidFill>
                  <a:schemeClr val="dk1"/>
                </a:solidFill>
                <a:latin typeface="Open Sans Light"/>
                <a:ea typeface="Open Sans Light"/>
                <a:cs typeface="Open Sans Light"/>
                <a:sym typeface="Open Sans Light"/>
              </a:defRPr>
            </a:lvl1pPr>
            <a:lvl2pPr indent="-342900" lvl="1" marL="914400" marR="0" rtl="0" algn="l">
              <a:lnSpc>
                <a:spcPct val="115000"/>
              </a:lnSpc>
              <a:spcBef>
                <a:spcPts val="400"/>
              </a:spcBef>
              <a:spcAft>
                <a:spcPts val="0"/>
              </a:spcAft>
              <a:buClr>
                <a:schemeClr val="dk1"/>
              </a:buClr>
              <a:buSzPts val="1800"/>
              <a:buFont typeface="Open Sans Light"/>
              <a:buChar char="•"/>
              <a:defRPr i="0" u="none" cap="none" strike="noStrike">
                <a:solidFill>
                  <a:schemeClr val="dk1"/>
                </a:solidFill>
                <a:latin typeface="Open Sans Light"/>
                <a:ea typeface="Open Sans Light"/>
                <a:cs typeface="Open Sans Light"/>
                <a:sym typeface="Open Sans Light"/>
              </a:defRPr>
            </a:lvl2pPr>
            <a:lvl3pPr indent="-342900" lvl="2" marL="1371600" marR="0" rtl="0" algn="l">
              <a:lnSpc>
                <a:spcPct val="115000"/>
              </a:lnSpc>
              <a:spcBef>
                <a:spcPts val="400"/>
              </a:spcBef>
              <a:spcAft>
                <a:spcPts val="0"/>
              </a:spcAft>
              <a:buClr>
                <a:schemeClr val="dk1"/>
              </a:buClr>
              <a:buSzPts val="1800"/>
              <a:buFont typeface="Open Sans Light"/>
              <a:buChar char="•"/>
              <a:defRPr i="0" sz="1800" u="none" cap="none" strike="noStrike">
                <a:solidFill>
                  <a:schemeClr val="dk1"/>
                </a:solidFill>
                <a:latin typeface="Open Sans Light"/>
                <a:ea typeface="Open Sans Light"/>
                <a:cs typeface="Open Sans Light"/>
                <a:sym typeface="Open Sans Light"/>
              </a:defRPr>
            </a:lvl3pPr>
            <a:lvl4pPr indent="-342900" lvl="3" marL="1828800" marR="0" rtl="0" algn="l">
              <a:lnSpc>
                <a:spcPct val="115000"/>
              </a:lnSpc>
              <a:spcBef>
                <a:spcPts val="400"/>
              </a:spcBef>
              <a:spcAft>
                <a:spcPts val="0"/>
              </a:spcAft>
              <a:buClr>
                <a:schemeClr val="dk1"/>
              </a:buClr>
              <a:buSzPts val="1800"/>
              <a:buFont typeface="Open Sans Light"/>
              <a:buChar char="•"/>
              <a:defRPr i="0" sz="1800" u="none" cap="none" strike="noStrike">
                <a:solidFill>
                  <a:schemeClr val="dk1"/>
                </a:solidFill>
                <a:latin typeface="Open Sans Light"/>
                <a:ea typeface="Open Sans Light"/>
                <a:cs typeface="Open Sans Light"/>
                <a:sym typeface="Open Sans Light"/>
              </a:defRPr>
            </a:lvl4pPr>
            <a:lvl5pPr indent="-342900" lvl="4" marL="2286000" marR="0" rtl="0" algn="l">
              <a:lnSpc>
                <a:spcPct val="115000"/>
              </a:lnSpc>
              <a:spcBef>
                <a:spcPts val="400"/>
              </a:spcBef>
              <a:spcAft>
                <a:spcPts val="0"/>
              </a:spcAft>
              <a:buClr>
                <a:schemeClr val="dk1"/>
              </a:buClr>
              <a:buSzPts val="1800"/>
              <a:buFont typeface="Open Sans Light"/>
              <a:buChar char="•"/>
              <a:defRPr i="0" sz="1800" u="none" cap="none" strike="noStrike">
                <a:solidFill>
                  <a:schemeClr val="dk1"/>
                </a:solidFill>
                <a:latin typeface="Open Sans Light"/>
                <a:ea typeface="Open Sans Light"/>
                <a:cs typeface="Open Sans Light"/>
                <a:sym typeface="Open Sans Light"/>
              </a:defRPr>
            </a:lvl5pPr>
            <a:lvl6pPr indent="-342900" lvl="5" marL="2743200" marR="0" rtl="0" algn="l">
              <a:lnSpc>
                <a:spcPct val="115000"/>
              </a:lnSpc>
              <a:spcBef>
                <a:spcPts val="400"/>
              </a:spcBef>
              <a:spcAft>
                <a:spcPts val="0"/>
              </a:spcAft>
              <a:buClr>
                <a:schemeClr val="dk1"/>
              </a:buClr>
              <a:buSzPts val="1800"/>
              <a:buFont typeface="Open Sans Light"/>
              <a:buChar char="•"/>
              <a:defRPr i="0" sz="1800" u="none" cap="none" strike="noStrike">
                <a:solidFill>
                  <a:schemeClr val="dk1"/>
                </a:solidFill>
                <a:latin typeface="Open Sans Light"/>
                <a:ea typeface="Open Sans Light"/>
                <a:cs typeface="Open Sans Light"/>
                <a:sym typeface="Open Sans Light"/>
              </a:defRPr>
            </a:lvl6pPr>
            <a:lvl7pPr indent="-342900" lvl="6" marL="3200400" marR="0" rtl="0" algn="l">
              <a:lnSpc>
                <a:spcPct val="115000"/>
              </a:lnSpc>
              <a:spcBef>
                <a:spcPts val="400"/>
              </a:spcBef>
              <a:spcAft>
                <a:spcPts val="0"/>
              </a:spcAft>
              <a:buClr>
                <a:schemeClr val="dk1"/>
              </a:buClr>
              <a:buSzPts val="1800"/>
              <a:buFont typeface="Open Sans Light"/>
              <a:buChar char="•"/>
              <a:defRPr i="0" sz="1800" u="none" cap="none" strike="noStrike">
                <a:solidFill>
                  <a:schemeClr val="dk1"/>
                </a:solidFill>
                <a:latin typeface="Open Sans Light"/>
                <a:ea typeface="Open Sans Light"/>
                <a:cs typeface="Open Sans Light"/>
                <a:sym typeface="Open Sans Light"/>
              </a:defRPr>
            </a:lvl7pPr>
            <a:lvl8pPr indent="-342900" lvl="7" marL="3657600" marR="0" rtl="0" algn="l">
              <a:lnSpc>
                <a:spcPct val="115000"/>
              </a:lnSpc>
              <a:spcBef>
                <a:spcPts val="400"/>
              </a:spcBef>
              <a:spcAft>
                <a:spcPts val="0"/>
              </a:spcAft>
              <a:buClr>
                <a:schemeClr val="dk1"/>
              </a:buClr>
              <a:buSzPts val="1800"/>
              <a:buFont typeface="Open Sans Light"/>
              <a:buChar char="•"/>
              <a:defRPr i="0" sz="1800" u="none" cap="none" strike="noStrike">
                <a:solidFill>
                  <a:schemeClr val="dk1"/>
                </a:solidFill>
                <a:latin typeface="Open Sans Light"/>
                <a:ea typeface="Open Sans Light"/>
                <a:cs typeface="Open Sans Light"/>
                <a:sym typeface="Open Sans Light"/>
              </a:defRPr>
            </a:lvl8pPr>
            <a:lvl9pPr indent="-342900" lvl="8" marL="4114800" marR="0" rtl="0" algn="l">
              <a:lnSpc>
                <a:spcPct val="115000"/>
              </a:lnSpc>
              <a:spcBef>
                <a:spcPts val="400"/>
              </a:spcBef>
              <a:spcAft>
                <a:spcPts val="0"/>
              </a:spcAft>
              <a:buClr>
                <a:schemeClr val="dk1"/>
              </a:buClr>
              <a:buSzPts val="1800"/>
              <a:buFont typeface="Open Sans Light"/>
              <a:buChar char="•"/>
              <a:defRPr i="0" sz="1800" u="none" cap="none" strike="noStrike">
                <a:solidFill>
                  <a:schemeClr val="dk1"/>
                </a:solidFill>
                <a:latin typeface="Open Sans Light"/>
                <a:ea typeface="Open Sans Light"/>
                <a:cs typeface="Open Sans Light"/>
                <a:sym typeface="Open Sans Light"/>
              </a:defRPr>
            </a:lvl9pPr>
          </a:lstStyle>
          <a:p/>
        </p:txBody>
      </p:sp>
      <p:sp>
        <p:nvSpPr>
          <p:cNvPr id="196" name="Google Shape;196;p66"/>
          <p:cNvSpPr txBox="1"/>
          <p:nvPr>
            <p:ph idx="2" type="subTitle"/>
          </p:nvPr>
        </p:nvSpPr>
        <p:spPr>
          <a:xfrm>
            <a:off x="4892325" y="3680850"/>
            <a:ext cx="3669900" cy="5049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SzPts val="2100"/>
              <a:buNone/>
              <a:defRPr i="1" sz="1800">
                <a:solidFill>
                  <a:srgbClr val="888888"/>
                </a:solidFill>
              </a:defRPr>
            </a:lvl1pPr>
            <a:lvl2pPr lvl="1" rtl="0" algn="l">
              <a:lnSpc>
                <a:spcPct val="115000"/>
              </a:lnSpc>
              <a:spcBef>
                <a:spcPts val="800"/>
              </a:spcBef>
              <a:spcAft>
                <a:spcPts val="0"/>
              </a:spcAft>
              <a:buSzPts val="1800"/>
              <a:buNone/>
              <a:defRPr/>
            </a:lvl2pPr>
            <a:lvl3pPr lvl="2" rtl="0" algn="l">
              <a:lnSpc>
                <a:spcPct val="115000"/>
              </a:lnSpc>
              <a:spcBef>
                <a:spcPts val="800"/>
              </a:spcBef>
              <a:spcAft>
                <a:spcPts val="0"/>
              </a:spcAft>
              <a:buSzPts val="1500"/>
              <a:buNone/>
              <a:defRPr/>
            </a:lvl3pPr>
            <a:lvl4pPr lvl="3" rtl="0" algn="l">
              <a:lnSpc>
                <a:spcPct val="115000"/>
              </a:lnSpc>
              <a:spcBef>
                <a:spcPts val="800"/>
              </a:spcBef>
              <a:spcAft>
                <a:spcPts val="0"/>
              </a:spcAft>
              <a:buSzPts val="1400"/>
              <a:buNone/>
              <a:defRPr/>
            </a:lvl4pPr>
            <a:lvl5pPr lvl="4" rtl="0" algn="l">
              <a:lnSpc>
                <a:spcPct val="115000"/>
              </a:lnSpc>
              <a:spcBef>
                <a:spcPts val="800"/>
              </a:spcBef>
              <a:spcAft>
                <a:spcPts val="0"/>
              </a:spcAft>
              <a:buSzPts val="1200"/>
              <a:buNone/>
              <a:defRPr/>
            </a:lvl5pPr>
            <a:lvl6pPr lvl="5" rtl="0" algn="l">
              <a:lnSpc>
                <a:spcPct val="115000"/>
              </a:lnSpc>
              <a:spcBef>
                <a:spcPts val="800"/>
              </a:spcBef>
              <a:spcAft>
                <a:spcPts val="0"/>
              </a:spcAft>
              <a:buSzPts val="1200"/>
              <a:buNone/>
              <a:defRPr/>
            </a:lvl6pPr>
            <a:lvl7pPr lvl="6" rtl="0" algn="l">
              <a:lnSpc>
                <a:spcPct val="115000"/>
              </a:lnSpc>
              <a:spcBef>
                <a:spcPts val="800"/>
              </a:spcBef>
              <a:spcAft>
                <a:spcPts val="0"/>
              </a:spcAft>
              <a:buSzPts val="1200"/>
              <a:buNone/>
              <a:defRPr/>
            </a:lvl7pPr>
            <a:lvl8pPr lvl="7" rtl="0" algn="l">
              <a:lnSpc>
                <a:spcPct val="115000"/>
              </a:lnSpc>
              <a:spcBef>
                <a:spcPts val="800"/>
              </a:spcBef>
              <a:spcAft>
                <a:spcPts val="0"/>
              </a:spcAft>
              <a:buSzPts val="1200"/>
              <a:buNone/>
              <a:defRPr/>
            </a:lvl8pPr>
            <a:lvl9pPr lvl="8" rtl="0" algn="l">
              <a:lnSpc>
                <a:spcPct val="115000"/>
              </a:lnSpc>
              <a:spcBef>
                <a:spcPts val="800"/>
              </a:spcBef>
              <a:spcAft>
                <a:spcPts val="0"/>
              </a:spcAft>
              <a:buSzPts val="1200"/>
              <a:buNone/>
              <a:defRPr/>
            </a:lvl9pPr>
          </a:lstStyle>
          <a:p/>
        </p:txBody>
      </p:sp>
    </p:spTree>
  </p:cSld>
  <p:clrMapOvr>
    <a:masterClrMapping/>
  </p:clrMapOvr>
  <p:extLst>
    <p:ext uri="{DCECCB84-F9BA-43D5-87BE-67443E8EF086}">
      <p15:sldGuideLst>
        <p15:guide id="1" orient="horz" pos="1905">
          <p15:clr>
            <a:srgbClr val="FA7B17"/>
          </p15:clr>
        </p15:guide>
        <p15:guide id="2" pos="488">
          <p15:clr>
            <a:srgbClr val="4A86E8"/>
          </p15:clr>
        </p15:guide>
        <p15:guide id="3" pos="2381">
          <p15:clr>
            <a:srgbClr val="4A86E8"/>
          </p15:clr>
        </p15:guide>
        <p15:guide id="4" orient="horz" pos="669">
          <p15:clr>
            <a:srgbClr val="4A86E8"/>
          </p15:clr>
        </p15:guide>
        <p15:guide id="5" orient="horz" pos="2563">
          <p15:clr>
            <a:srgbClr val="4A86E8"/>
          </p15:clr>
        </p15:guide>
      </p15:sldGuideLst>
    </p:ext>
  </p:extLs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Sponzoři - delší text">
  <p:cSld name="CUSTOM_7">
    <p:bg>
      <p:bgPr>
        <a:blipFill>
          <a:blip r:embed="rId2">
            <a:alphaModFix/>
          </a:blip>
          <a:stretch>
            <a:fillRect/>
          </a:stretch>
        </a:blipFill>
      </p:bgPr>
    </p:bg>
    <p:spTree>
      <p:nvGrpSpPr>
        <p:cNvPr id="197" name="Shape 197"/>
        <p:cNvGrpSpPr/>
        <p:nvPr/>
      </p:nvGrpSpPr>
      <p:grpSpPr>
        <a:xfrm>
          <a:off x="0" y="0"/>
          <a:ext cx="0" cy="0"/>
          <a:chOff x="0" y="0"/>
          <a:chExt cx="0" cy="0"/>
        </a:xfrm>
      </p:grpSpPr>
      <p:sp>
        <p:nvSpPr>
          <p:cNvPr id="198" name="Google Shape;198;p67"/>
          <p:cNvSpPr txBox="1"/>
          <p:nvPr>
            <p:ph idx="1" type="body"/>
          </p:nvPr>
        </p:nvSpPr>
        <p:spPr>
          <a:xfrm>
            <a:off x="453200" y="1022397"/>
            <a:ext cx="8238300" cy="20643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800"/>
              </a:spcBef>
              <a:spcAft>
                <a:spcPts val="0"/>
              </a:spcAft>
              <a:buClr>
                <a:schemeClr val="dk1"/>
              </a:buClr>
              <a:buSzPts val="2100"/>
              <a:buFont typeface="Open Sans Light"/>
              <a:buChar char="•"/>
              <a:defRPr i="0" sz="2100" u="none" cap="none" strike="noStrike">
                <a:solidFill>
                  <a:schemeClr val="dk1"/>
                </a:solidFill>
                <a:latin typeface="Open Sans Light"/>
                <a:ea typeface="Open Sans Light"/>
                <a:cs typeface="Open Sans Light"/>
                <a:sym typeface="Open Sans Light"/>
              </a:defRPr>
            </a:lvl1pPr>
            <a:lvl2pPr indent="-342900" lvl="1" marL="914400" marR="0" rtl="0" algn="l">
              <a:lnSpc>
                <a:spcPct val="115000"/>
              </a:lnSpc>
              <a:spcBef>
                <a:spcPts val="400"/>
              </a:spcBef>
              <a:spcAft>
                <a:spcPts val="0"/>
              </a:spcAft>
              <a:buClr>
                <a:schemeClr val="dk1"/>
              </a:buClr>
              <a:buSzPts val="1800"/>
              <a:buFont typeface="Open Sans Light"/>
              <a:buChar char="•"/>
              <a:defRPr i="0" sz="1800" u="none" cap="none" strike="noStrike">
                <a:solidFill>
                  <a:schemeClr val="dk1"/>
                </a:solidFill>
                <a:latin typeface="Open Sans Light"/>
                <a:ea typeface="Open Sans Light"/>
                <a:cs typeface="Open Sans Light"/>
                <a:sym typeface="Open Sans Light"/>
              </a:defRPr>
            </a:lvl2pPr>
            <a:lvl3pPr indent="-323850" lvl="2" marL="1371600" marR="0" rtl="0" algn="l">
              <a:lnSpc>
                <a:spcPct val="115000"/>
              </a:lnSpc>
              <a:spcBef>
                <a:spcPts val="400"/>
              </a:spcBef>
              <a:spcAft>
                <a:spcPts val="0"/>
              </a:spcAft>
              <a:buClr>
                <a:schemeClr val="dk1"/>
              </a:buClr>
              <a:buSzPts val="1500"/>
              <a:buFont typeface="Open Sans Light"/>
              <a:buChar char="•"/>
              <a:defRPr i="0" sz="1500" u="none" cap="none" strike="noStrike">
                <a:solidFill>
                  <a:schemeClr val="dk1"/>
                </a:solidFill>
                <a:latin typeface="Open Sans Light"/>
                <a:ea typeface="Open Sans Light"/>
                <a:cs typeface="Open Sans Light"/>
                <a:sym typeface="Open Sans Light"/>
              </a:defRPr>
            </a:lvl3pPr>
            <a:lvl4pPr indent="-317500" lvl="3" marL="1828800" marR="0" rtl="0" algn="l">
              <a:lnSpc>
                <a:spcPct val="115000"/>
              </a:lnSpc>
              <a:spcBef>
                <a:spcPts val="400"/>
              </a:spcBef>
              <a:spcAft>
                <a:spcPts val="0"/>
              </a:spcAft>
              <a:buClr>
                <a:schemeClr val="dk1"/>
              </a:buClr>
              <a:buSzPts val="1400"/>
              <a:buFont typeface="Open Sans Light"/>
              <a:buChar char="•"/>
              <a:defRPr i="0" sz="1400" u="none" cap="none" strike="noStrike">
                <a:solidFill>
                  <a:schemeClr val="dk1"/>
                </a:solidFill>
                <a:latin typeface="Open Sans Light"/>
                <a:ea typeface="Open Sans Light"/>
                <a:cs typeface="Open Sans Light"/>
                <a:sym typeface="Open Sans Light"/>
              </a:defRPr>
            </a:lvl4pPr>
            <a:lvl5pPr indent="-304800" lvl="4" marL="22860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5pPr>
            <a:lvl6pPr indent="-304800" lvl="5" marL="27432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6pPr>
            <a:lvl7pPr indent="-304800" lvl="6" marL="32004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7pPr>
            <a:lvl8pPr indent="-304800" lvl="7" marL="36576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8pPr>
            <a:lvl9pPr indent="-304800" lvl="8" marL="41148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9pPr>
          </a:lstStyle>
          <a:p/>
        </p:txBody>
      </p:sp>
      <p:sp>
        <p:nvSpPr>
          <p:cNvPr id="199" name="Google Shape;199;p67"/>
          <p:cNvSpPr txBox="1"/>
          <p:nvPr>
            <p:ph type="title"/>
          </p:nvPr>
        </p:nvSpPr>
        <p:spPr>
          <a:xfrm>
            <a:off x="453200" y="438625"/>
            <a:ext cx="6926700" cy="452700"/>
          </a:xfrm>
          <a:prstGeom prst="rect">
            <a:avLst/>
          </a:prstGeom>
          <a:noFill/>
          <a:ln>
            <a:noFill/>
          </a:ln>
        </p:spPr>
        <p:txBody>
          <a:bodyPr anchorCtr="0" anchor="t" bIns="90000" lIns="0" spcFirstLastPara="1" rIns="91425" wrap="square" tIns="0">
            <a:noAutofit/>
          </a:bodyPr>
          <a:lstStyle>
            <a:lvl1pPr lvl="0" marR="0" rtl="0" algn="l">
              <a:lnSpc>
                <a:spcPct val="115000"/>
              </a:lnSpc>
              <a:spcBef>
                <a:spcPts val="0"/>
              </a:spcBef>
              <a:spcAft>
                <a:spcPts val="0"/>
              </a:spcAft>
              <a:buClr>
                <a:srgbClr val="2B3990"/>
              </a:buClr>
              <a:buSzPts val="1400"/>
              <a:buFont typeface="Open Sans"/>
              <a:buNone/>
              <a:defRPr i="0" sz="2400" u="none" cap="none" strike="noStrike">
                <a:solidFill>
                  <a:srgbClr val="2B3990"/>
                </a:solidFill>
                <a:latin typeface="Open Sans"/>
                <a:ea typeface="Open Sans"/>
                <a:cs typeface="Open Sans"/>
                <a:sym typeface="Open Sans"/>
              </a:defRPr>
            </a:lvl1pPr>
            <a:lvl2pPr lvl="1" rtl="0" algn="l">
              <a:lnSpc>
                <a:spcPct val="100000"/>
              </a:lnSpc>
              <a:spcBef>
                <a:spcPts val="0"/>
              </a:spcBef>
              <a:spcAft>
                <a:spcPts val="0"/>
              </a:spcAft>
              <a:buSzPts val="1400"/>
              <a:buNone/>
              <a:defRPr sz="1400"/>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00" name="Shape 200"/>
        <p:cNvGrpSpPr/>
        <p:nvPr/>
      </p:nvGrpSpPr>
      <p:grpSpPr>
        <a:xfrm>
          <a:off x="0" y="0"/>
          <a:ext cx="0" cy="0"/>
          <a:chOff x="0" y="0"/>
          <a:chExt cx="0" cy="0"/>
        </a:xfrm>
      </p:grpSpPr>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1">
  <p:cSld name="BLANK_1">
    <p:spTree>
      <p:nvGrpSpPr>
        <p:cNvPr id="201" name="Shape 201"/>
        <p:cNvGrpSpPr/>
        <p:nvPr/>
      </p:nvGrpSpPr>
      <p:grpSpPr>
        <a:xfrm>
          <a:off x="0" y="0"/>
          <a:ext cx="0" cy="0"/>
          <a:chOff x="0" y="0"/>
          <a:chExt cx="0" cy="0"/>
        </a:xfrm>
      </p:grpSpPr>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2">
  <p:cSld name="BLANK_2">
    <p:spTree>
      <p:nvGrpSpPr>
        <p:cNvPr id="202" name="Shape 20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 Oddělovač kapitol">
  <p:cSld name="CUSTOM_5">
    <p:bg>
      <p:bgPr>
        <a:solidFill>
          <a:schemeClr val="dk2"/>
        </a:solid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467000" y="2571750"/>
            <a:ext cx="8238900" cy="6396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2400">
                <a:solidFill>
                  <a:schemeClr val="lt1"/>
                </a:solidFill>
                <a:latin typeface="Open Sans"/>
                <a:ea typeface="Open Sans"/>
                <a:cs typeface="Open Sans"/>
                <a:sym typeface="Open Sans"/>
              </a:defRPr>
            </a:lvl1pPr>
            <a:lvl2pPr lvl="1" rtl="0">
              <a:spcBef>
                <a:spcPts val="0"/>
              </a:spcBef>
              <a:spcAft>
                <a:spcPts val="0"/>
              </a:spcAft>
              <a:buNone/>
              <a:defRPr>
                <a:latin typeface="Open Sans Light"/>
                <a:ea typeface="Open Sans Light"/>
                <a:cs typeface="Open Sans Light"/>
                <a:sym typeface="Open Sans Light"/>
              </a:defRPr>
            </a:lvl2pPr>
            <a:lvl3pPr lvl="2" rtl="0">
              <a:spcBef>
                <a:spcPts val="0"/>
              </a:spcBef>
              <a:spcAft>
                <a:spcPts val="0"/>
              </a:spcAft>
              <a:buNone/>
              <a:defRPr>
                <a:latin typeface="Open Sans Light"/>
                <a:ea typeface="Open Sans Light"/>
                <a:cs typeface="Open Sans Light"/>
                <a:sym typeface="Open Sans Light"/>
              </a:defRPr>
            </a:lvl3pPr>
            <a:lvl4pPr lvl="3" rtl="0">
              <a:spcBef>
                <a:spcPts val="0"/>
              </a:spcBef>
              <a:spcAft>
                <a:spcPts val="0"/>
              </a:spcAft>
              <a:buNone/>
              <a:defRPr>
                <a:latin typeface="Open Sans Light"/>
                <a:ea typeface="Open Sans Light"/>
                <a:cs typeface="Open Sans Light"/>
                <a:sym typeface="Open Sans Light"/>
              </a:defRPr>
            </a:lvl4pPr>
            <a:lvl5pPr lvl="4" rtl="0">
              <a:spcBef>
                <a:spcPts val="0"/>
              </a:spcBef>
              <a:spcAft>
                <a:spcPts val="0"/>
              </a:spcAft>
              <a:buNone/>
              <a:defRPr>
                <a:latin typeface="Open Sans Light"/>
                <a:ea typeface="Open Sans Light"/>
                <a:cs typeface="Open Sans Light"/>
                <a:sym typeface="Open Sans Light"/>
              </a:defRPr>
            </a:lvl5pPr>
            <a:lvl6pPr lvl="5" rtl="0">
              <a:spcBef>
                <a:spcPts val="0"/>
              </a:spcBef>
              <a:spcAft>
                <a:spcPts val="0"/>
              </a:spcAft>
              <a:buNone/>
              <a:defRPr>
                <a:latin typeface="Open Sans Light"/>
                <a:ea typeface="Open Sans Light"/>
                <a:cs typeface="Open Sans Light"/>
                <a:sym typeface="Open Sans Light"/>
              </a:defRPr>
            </a:lvl6pPr>
            <a:lvl7pPr lvl="6" rtl="0">
              <a:spcBef>
                <a:spcPts val="0"/>
              </a:spcBef>
              <a:spcAft>
                <a:spcPts val="0"/>
              </a:spcAft>
              <a:buNone/>
              <a:defRPr>
                <a:latin typeface="Open Sans Light"/>
                <a:ea typeface="Open Sans Light"/>
                <a:cs typeface="Open Sans Light"/>
                <a:sym typeface="Open Sans Light"/>
              </a:defRPr>
            </a:lvl7pPr>
            <a:lvl8pPr lvl="7" rtl="0">
              <a:spcBef>
                <a:spcPts val="0"/>
              </a:spcBef>
              <a:spcAft>
                <a:spcPts val="0"/>
              </a:spcAft>
              <a:buNone/>
              <a:defRPr>
                <a:latin typeface="Open Sans Light"/>
                <a:ea typeface="Open Sans Light"/>
                <a:cs typeface="Open Sans Light"/>
                <a:sym typeface="Open Sans Light"/>
              </a:defRPr>
            </a:lvl8pPr>
            <a:lvl9pPr lvl="8" rtl="0">
              <a:spcBef>
                <a:spcPts val="0"/>
              </a:spcBef>
              <a:spcAft>
                <a:spcPts val="0"/>
              </a:spcAft>
              <a:buNone/>
              <a:defRPr>
                <a:latin typeface="Open Sans Light"/>
                <a:ea typeface="Open Sans Light"/>
                <a:cs typeface="Open Sans Light"/>
                <a:sym typeface="Open Sans Light"/>
              </a:defRPr>
            </a:lvl9pPr>
          </a:lstStyle>
          <a:p/>
        </p:txBody>
      </p:sp>
      <p:sp>
        <p:nvSpPr>
          <p:cNvPr id="29" name="Google Shape;29;p8"/>
          <p:cNvSpPr txBox="1"/>
          <p:nvPr>
            <p:ph idx="1" type="subTitle"/>
          </p:nvPr>
        </p:nvSpPr>
        <p:spPr>
          <a:xfrm>
            <a:off x="445225" y="3211350"/>
            <a:ext cx="8238900" cy="984300"/>
          </a:xfrm>
          <a:prstGeom prst="rect">
            <a:avLst/>
          </a:prstGeom>
        </p:spPr>
        <p:txBody>
          <a:bodyPr anchorCtr="0" anchor="t" bIns="91425" lIns="91425" spcFirstLastPara="1" rIns="91425" wrap="square" tIns="0">
            <a:noAutofit/>
          </a:bodyPr>
          <a:lstStyle>
            <a:lvl1pPr lvl="0">
              <a:lnSpc>
                <a:spcPct val="100000"/>
              </a:lnSpc>
              <a:spcBef>
                <a:spcPts val="800"/>
              </a:spcBef>
              <a:spcAft>
                <a:spcPts val="0"/>
              </a:spcAft>
              <a:buNone/>
              <a:defRPr sz="1800">
                <a:solidFill>
                  <a:schemeClr val="lt1"/>
                </a:solidFill>
              </a:defRPr>
            </a:lvl1pPr>
            <a:lvl2pPr lvl="1">
              <a:spcBef>
                <a:spcPts val="800"/>
              </a:spcBef>
              <a:spcAft>
                <a:spcPts val="0"/>
              </a:spcAft>
              <a:buNone/>
              <a:defRPr/>
            </a:lvl2pPr>
            <a:lvl3pPr lvl="2">
              <a:spcBef>
                <a:spcPts val="800"/>
              </a:spcBef>
              <a:spcAft>
                <a:spcPts val="0"/>
              </a:spcAft>
              <a:buNone/>
              <a:defRPr/>
            </a:lvl3pPr>
            <a:lvl4pPr lvl="3">
              <a:spcBef>
                <a:spcPts val="800"/>
              </a:spcBef>
              <a:spcAft>
                <a:spcPts val="0"/>
              </a:spcAft>
              <a:buNone/>
              <a:defRPr/>
            </a:lvl4pPr>
            <a:lvl5pPr lvl="4">
              <a:spcBef>
                <a:spcPts val="800"/>
              </a:spcBef>
              <a:spcAft>
                <a:spcPts val="0"/>
              </a:spcAft>
              <a:buNone/>
              <a:defRPr/>
            </a:lvl5pPr>
            <a:lvl6pPr lvl="5">
              <a:spcBef>
                <a:spcPts val="800"/>
              </a:spcBef>
              <a:spcAft>
                <a:spcPts val="0"/>
              </a:spcAft>
              <a:buNone/>
              <a:defRPr/>
            </a:lvl6pPr>
            <a:lvl7pPr lvl="6">
              <a:spcBef>
                <a:spcPts val="800"/>
              </a:spcBef>
              <a:spcAft>
                <a:spcPts val="0"/>
              </a:spcAft>
              <a:buNone/>
              <a:defRPr/>
            </a:lvl7pPr>
            <a:lvl8pPr lvl="7">
              <a:spcBef>
                <a:spcPts val="800"/>
              </a:spcBef>
              <a:spcAft>
                <a:spcPts val="0"/>
              </a:spcAft>
              <a:buNone/>
              <a:defRPr/>
            </a:lvl8pPr>
            <a:lvl9pPr lvl="8">
              <a:spcBef>
                <a:spcPts val="800"/>
              </a:spcBef>
              <a:spcAft>
                <a:spcPts val="0"/>
              </a:spcAft>
              <a:buNone/>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 Medailonek">
  <p:cSld name="CUSTOM_6">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p9" title="Nadpis"/>
          <p:cNvSpPr txBox="1"/>
          <p:nvPr>
            <p:ph type="title"/>
          </p:nvPr>
        </p:nvSpPr>
        <p:spPr>
          <a:xfrm>
            <a:off x="5021600" y="3328100"/>
            <a:ext cx="3669900" cy="452700"/>
          </a:xfrm>
          <a:prstGeom prst="rect">
            <a:avLst/>
          </a:prstGeom>
          <a:noFill/>
          <a:ln>
            <a:noFill/>
          </a:ln>
        </p:spPr>
        <p:txBody>
          <a:bodyPr anchorCtr="0" anchor="t" bIns="90000" lIns="0" spcFirstLastPara="1" rIns="91425" wrap="square" tIns="0">
            <a:noAutofit/>
          </a:bodyPr>
          <a:lstStyle>
            <a:lvl1pPr indent="0" lvl="0" marL="0" marR="0" rtl="0" algn="l">
              <a:lnSpc>
                <a:spcPct val="115000"/>
              </a:lnSpc>
              <a:spcBef>
                <a:spcPts val="0"/>
              </a:spcBef>
              <a:spcAft>
                <a:spcPts val="0"/>
              </a:spcAft>
              <a:buClr>
                <a:srgbClr val="2B3990"/>
              </a:buClr>
              <a:buSzPts val="1400"/>
              <a:buFont typeface="Open Sans"/>
              <a:buNone/>
              <a:defRPr i="0" sz="2400" u="none" cap="none" strike="noStrike">
                <a:solidFill>
                  <a:srgbClr val="2B3990"/>
                </a:solidFill>
                <a:latin typeface="Open Sans"/>
                <a:ea typeface="Open Sans"/>
                <a:cs typeface="Open Sans"/>
                <a:sym typeface="Open Sans"/>
              </a:defRPr>
            </a:lvl1pPr>
            <a:lvl2pPr indent="0" lvl="1" rtl="0">
              <a:spcBef>
                <a:spcPts val="0"/>
              </a:spcBef>
              <a:spcAft>
                <a:spcPts val="0"/>
              </a:spcAft>
              <a:buSzPts val="1400"/>
              <a:buFont typeface="Open Sans"/>
              <a:buNone/>
              <a:defRPr sz="1400">
                <a:latin typeface="Open Sans"/>
                <a:ea typeface="Open Sans"/>
                <a:cs typeface="Open Sans"/>
                <a:sym typeface="Open Sans"/>
              </a:defRPr>
            </a:lvl2pPr>
            <a:lvl3pPr indent="0" lvl="2" rtl="0">
              <a:spcBef>
                <a:spcPts val="0"/>
              </a:spcBef>
              <a:spcAft>
                <a:spcPts val="0"/>
              </a:spcAft>
              <a:buSzPts val="1400"/>
              <a:buFont typeface="Open Sans"/>
              <a:buNone/>
              <a:defRPr sz="1400">
                <a:latin typeface="Open Sans"/>
                <a:ea typeface="Open Sans"/>
                <a:cs typeface="Open Sans"/>
                <a:sym typeface="Open Sans"/>
              </a:defRPr>
            </a:lvl3pPr>
            <a:lvl4pPr indent="0" lvl="3" rtl="0">
              <a:spcBef>
                <a:spcPts val="0"/>
              </a:spcBef>
              <a:spcAft>
                <a:spcPts val="0"/>
              </a:spcAft>
              <a:buSzPts val="1400"/>
              <a:buFont typeface="Open Sans"/>
              <a:buNone/>
              <a:defRPr sz="1400">
                <a:latin typeface="Open Sans"/>
                <a:ea typeface="Open Sans"/>
                <a:cs typeface="Open Sans"/>
                <a:sym typeface="Open Sans"/>
              </a:defRPr>
            </a:lvl4pPr>
            <a:lvl5pPr indent="0" lvl="4" rtl="0">
              <a:spcBef>
                <a:spcPts val="0"/>
              </a:spcBef>
              <a:spcAft>
                <a:spcPts val="0"/>
              </a:spcAft>
              <a:buSzPts val="1400"/>
              <a:buFont typeface="Open Sans"/>
              <a:buNone/>
              <a:defRPr sz="1400">
                <a:latin typeface="Open Sans"/>
                <a:ea typeface="Open Sans"/>
                <a:cs typeface="Open Sans"/>
                <a:sym typeface="Open Sans"/>
              </a:defRPr>
            </a:lvl5pPr>
            <a:lvl6pPr indent="0" lvl="5" rtl="0">
              <a:spcBef>
                <a:spcPts val="0"/>
              </a:spcBef>
              <a:spcAft>
                <a:spcPts val="0"/>
              </a:spcAft>
              <a:buSzPts val="1400"/>
              <a:buFont typeface="Open Sans"/>
              <a:buNone/>
              <a:defRPr sz="1400">
                <a:latin typeface="Open Sans"/>
                <a:ea typeface="Open Sans"/>
                <a:cs typeface="Open Sans"/>
                <a:sym typeface="Open Sans"/>
              </a:defRPr>
            </a:lvl6pPr>
            <a:lvl7pPr indent="0" lvl="6" rtl="0">
              <a:spcBef>
                <a:spcPts val="0"/>
              </a:spcBef>
              <a:spcAft>
                <a:spcPts val="0"/>
              </a:spcAft>
              <a:buSzPts val="1400"/>
              <a:buFont typeface="Open Sans"/>
              <a:buNone/>
              <a:defRPr sz="1400">
                <a:latin typeface="Open Sans"/>
                <a:ea typeface="Open Sans"/>
                <a:cs typeface="Open Sans"/>
                <a:sym typeface="Open Sans"/>
              </a:defRPr>
            </a:lvl7pPr>
            <a:lvl8pPr indent="0" lvl="7" rtl="0">
              <a:spcBef>
                <a:spcPts val="0"/>
              </a:spcBef>
              <a:spcAft>
                <a:spcPts val="0"/>
              </a:spcAft>
              <a:buSzPts val="1400"/>
              <a:buFont typeface="Open Sans"/>
              <a:buNone/>
              <a:defRPr sz="1400">
                <a:latin typeface="Open Sans"/>
                <a:ea typeface="Open Sans"/>
                <a:cs typeface="Open Sans"/>
                <a:sym typeface="Open Sans"/>
              </a:defRPr>
            </a:lvl8pPr>
            <a:lvl9pPr indent="0" lvl="8" rtl="0">
              <a:spcBef>
                <a:spcPts val="0"/>
              </a:spcBef>
              <a:spcAft>
                <a:spcPts val="0"/>
              </a:spcAft>
              <a:buSzPts val="1400"/>
              <a:buFont typeface="Open Sans"/>
              <a:buNone/>
              <a:defRPr sz="1400">
                <a:latin typeface="Open Sans"/>
                <a:ea typeface="Open Sans"/>
                <a:cs typeface="Open Sans"/>
                <a:sym typeface="Open Sans"/>
              </a:defRPr>
            </a:lvl9pPr>
          </a:lstStyle>
          <a:p/>
        </p:txBody>
      </p:sp>
      <p:sp>
        <p:nvSpPr>
          <p:cNvPr id="32" name="Google Shape;32;p9"/>
          <p:cNvSpPr txBox="1"/>
          <p:nvPr>
            <p:ph idx="1" type="body"/>
          </p:nvPr>
        </p:nvSpPr>
        <p:spPr>
          <a:xfrm>
            <a:off x="5021600" y="1098600"/>
            <a:ext cx="3669900" cy="19722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800"/>
              </a:spcBef>
              <a:spcAft>
                <a:spcPts val="0"/>
              </a:spcAft>
              <a:buClr>
                <a:schemeClr val="dk1"/>
              </a:buClr>
              <a:buSzPts val="1800"/>
              <a:buFont typeface="Open Sans Light"/>
              <a:buChar char="•"/>
              <a:defRPr i="0" sz="1800" u="none" cap="none" strike="noStrike">
                <a:solidFill>
                  <a:schemeClr val="dk1"/>
                </a:solidFill>
                <a:latin typeface="Open Sans Light"/>
                <a:ea typeface="Open Sans Light"/>
                <a:cs typeface="Open Sans Light"/>
                <a:sym typeface="Open Sans Light"/>
              </a:defRPr>
            </a:lvl1pPr>
            <a:lvl2pPr indent="-342900" lvl="1" marL="914400" marR="0" rtl="0" algn="l">
              <a:lnSpc>
                <a:spcPct val="115000"/>
              </a:lnSpc>
              <a:spcBef>
                <a:spcPts val="400"/>
              </a:spcBef>
              <a:spcAft>
                <a:spcPts val="0"/>
              </a:spcAft>
              <a:buClr>
                <a:schemeClr val="dk1"/>
              </a:buClr>
              <a:buSzPts val="1800"/>
              <a:buFont typeface="Open Sans Light"/>
              <a:buChar char="•"/>
              <a:defRPr i="0" u="none" cap="none" strike="noStrike">
                <a:solidFill>
                  <a:schemeClr val="dk1"/>
                </a:solidFill>
                <a:latin typeface="Open Sans Light"/>
                <a:ea typeface="Open Sans Light"/>
                <a:cs typeface="Open Sans Light"/>
                <a:sym typeface="Open Sans Light"/>
              </a:defRPr>
            </a:lvl2pPr>
            <a:lvl3pPr indent="-342900" lvl="2" marL="1371600" marR="0" rtl="0" algn="l">
              <a:lnSpc>
                <a:spcPct val="115000"/>
              </a:lnSpc>
              <a:spcBef>
                <a:spcPts val="400"/>
              </a:spcBef>
              <a:spcAft>
                <a:spcPts val="0"/>
              </a:spcAft>
              <a:buClr>
                <a:schemeClr val="dk1"/>
              </a:buClr>
              <a:buSzPts val="1800"/>
              <a:buFont typeface="Open Sans Light"/>
              <a:buChar char="•"/>
              <a:defRPr i="0" sz="1800" u="none" cap="none" strike="noStrike">
                <a:solidFill>
                  <a:schemeClr val="dk1"/>
                </a:solidFill>
                <a:latin typeface="Open Sans Light"/>
                <a:ea typeface="Open Sans Light"/>
                <a:cs typeface="Open Sans Light"/>
                <a:sym typeface="Open Sans Light"/>
              </a:defRPr>
            </a:lvl3pPr>
            <a:lvl4pPr indent="-342900" lvl="3" marL="1828800" marR="0" rtl="0" algn="l">
              <a:lnSpc>
                <a:spcPct val="115000"/>
              </a:lnSpc>
              <a:spcBef>
                <a:spcPts val="400"/>
              </a:spcBef>
              <a:spcAft>
                <a:spcPts val="0"/>
              </a:spcAft>
              <a:buClr>
                <a:schemeClr val="dk1"/>
              </a:buClr>
              <a:buSzPts val="1800"/>
              <a:buFont typeface="Open Sans Light"/>
              <a:buChar char="•"/>
              <a:defRPr i="0" sz="1800" u="none" cap="none" strike="noStrike">
                <a:solidFill>
                  <a:schemeClr val="dk1"/>
                </a:solidFill>
                <a:latin typeface="Open Sans Light"/>
                <a:ea typeface="Open Sans Light"/>
                <a:cs typeface="Open Sans Light"/>
                <a:sym typeface="Open Sans Light"/>
              </a:defRPr>
            </a:lvl4pPr>
            <a:lvl5pPr indent="-342900" lvl="4" marL="2286000" marR="0" rtl="0" algn="l">
              <a:lnSpc>
                <a:spcPct val="115000"/>
              </a:lnSpc>
              <a:spcBef>
                <a:spcPts val="400"/>
              </a:spcBef>
              <a:spcAft>
                <a:spcPts val="0"/>
              </a:spcAft>
              <a:buClr>
                <a:schemeClr val="dk1"/>
              </a:buClr>
              <a:buSzPts val="1800"/>
              <a:buFont typeface="Open Sans Light"/>
              <a:buChar char="•"/>
              <a:defRPr i="0" sz="1800" u="none" cap="none" strike="noStrike">
                <a:solidFill>
                  <a:schemeClr val="dk1"/>
                </a:solidFill>
                <a:latin typeface="Open Sans Light"/>
                <a:ea typeface="Open Sans Light"/>
                <a:cs typeface="Open Sans Light"/>
                <a:sym typeface="Open Sans Light"/>
              </a:defRPr>
            </a:lvl5pPr>
            <a:lvl6pPr indent="-342900" lvl="5" marL="2743200" marR="0" rtl="0" algn="l">
              <a:lnSpc>
                <a:spcPct val="115000"/>
              </a:lnSpc>
              <a:spcBef>
                <a:spcPts val="400"/>
              </a:spcBef>
              <a:spcAft>
                <a:spcPts val="0"/>
              </a:spcAft>
              <a:buClr>
                <a:schemeClr val="dk1"/>
              </a:buClr>
              <a:buSzPts val="1800"/>
              <a:buFont typeface="Open Sans Light"/>
              <a:buChar char="•"/>
              <a:defRPr i="0" sz="1800" u="none" cap="none" strike="noStrike">
                <a:solidFill>
                  <a:schemeClr val="dk1"/>
                </a:solidFill>
                <a:latin typeface="Open Sans Light"/>
                <a:ea typeface="Open Sans Light"/>
                <a:cs typeface="Open Sans Light"/>
                <a:sym typeface="Open Sans Light"/>
              </a:defRPr>
            </a:lvl6pPr>
            <a:lvl7pPr indent="-342900" lvl="6" marL="3200400" marR="0" rtl="0" algn="l">
              <a:lnSpc>
                <a:spcPct val="115000"/>
              </a:lnSpc>
              <a:spcBef>
                <a:spcPts val="400"/>
              </a:spcBef>
              <a:spcAft>
                <a:spcPts val="0"/>
              </a:spcAft>
              <a:buClr>
                <a:schemeClr val="dk1"/>
              </a:buClr>
              <a:buSzPts val="1800"/>
              <a:buFont typeface="Open Sans Light"/>
              <a:buChar char="•"/>
              <a:defRPr i="0" sz="1800" u="none" cap="none" strike="noStrike">
                <a:solidFill>
                  <a:schemeClr val="dk1"/>
                </a:solidFill>
                <a:latin typeface="Open Sans Light"/>
                <a:ea typeface="Open Sans Light"/>
                <a:cs typeface="Open Sans Light"/>
                <a:sym typeface="Open Sans Light"/>
              </a:defRPr>
            </a:lvl7pPr>
            <a:lvl8pPr indent="-342900" lvl="7" marL="3657600" marR="0" rtl="0" algn="l">
              <a:lnSpc>
                <a:spcPct val="115000"/>
              </a:lnSpc>
              <a:spcBef>
                <a:spcPts val="400"/>
              </a:spcBef>
              <a:spcAft>
                <a:spcPts val="0"/>
              </a:spcAft>
              <a:buClr>
                <a:schemeClr val="dk1"/>
              </a:buClr>
              <a:buSzPts val="1800"/>
              <a:buFont typeface="Open Sans Light"/>
              <a:buChar char="•"/>
              <a:defRPr i="0" sz="1800" u="none" cap="none" strike="noStrike">
                <a:solidFill>
                  <a:schemeClr val="dk1"/>
                </a:solidFill>
                <a:latin typeface="Open Sans Light"/>
                <a:ea typeface="Open Sans Light"/>
                <a:cs typeface="Open Sans Light"/>
                <a:sym typeface="Open Sans Light"/>
              </a:defRPr>
            </a:lvl8pPr>
            <a:lvl9pPr indent="-342900" lvl="8" marL="4114800" marR="0" rtl="0" algn="l">
              <a:lnSpc>
                <a:spcPct val="115000"/>
              </a:lnSpc>
              <a:spcBef>
                <a:spcPts val="400"/>
              </a:spcBef>
              <a:spcAft>
                <a:spcPts val="0"/>
              </a:spcAft>
              <a:buClr>
                <a:schemeClr val="dk1"/>
              </a:buClr>
              <a:buSzPts val="1800"/>
              <a:buFont typeface="Open Sans Light"/>
              <a:buChar char="•"/>
              <a:defRPr i="0" sz="1800" u="none" cap="none" strike="noStrike">
                <a:solidFill>
                  <a:schemeClr val="dk1"/>
                </a:solidFill>
                <a:latin typeface="Open Sans Light"/>
                <a:ea typeface="Open Sans Light"/>
                <a:cs typeface="Open Sans Light"/>
                <a:sym typeface="Open Sans Light"/>
              </a:defRPr>
            </a:lvl9pPr>
          </a:lstStyle>
          <a:p/>
        </p:txBody>
      </p:sp>
      <p:sp>
        <p:nvSpPr>
          <p:cNvPr id="33" name="Google Shape;33;p9"/>
          <p:cNvSpPr txBox="1"/>
          <p:nvPr>
            <p:ph idx="2" type="subTitle"/>
          </p:nvPr>
        </p:nvSpPr>
        <p:spPr>
          <a:xfrm>
            <a:off x="4892325" y="3680850"/>
            <a:ext cx="3669900" cy="504900"/>
          </a:xfrm>
          <a:prstGeom prst="rect">
            <a:avLst/>
          </a:prstGeom>
        </p:spPr>
        <p:txBody>
          <a:bodyPr anchorCtr="0" anchor="t" bIns="0" lIns="0" spcFirstLastPara="1" rIns="0" wrap="square" tIns="0">
            <a:noAutofit/>
          </a:bodyPr>
          <a:lstStyle>
            <a:lvl1pPr lvl="0" rtl="0">
              <a:spcBef>
                <a:spcPts val="800"/>
              </a:spcBef>
              <a:spcAft>
                <a:spcPts val="0"/>
              </a:spcAft>
              <a:buNone/>
              <a:defRPr i="1" sz="1800">
                <a:solidFill>
                  <a:srgbClr val="888888"/>
                </a:solidFill>
              </a:defRPr>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0"/>
              </a:spcAft>
              <a:buNone/>
              <a:defRPr/>
            </a:lvl9pPr>
          </a:lstStyle>
          <a:p/>
        </p:txBody>
      </p:sp>
    </p:spTree>
  </p:cSld>
  <p:clrMapOvr>
    <a:masterClrMapping/>
  </p:clrMapOvr>
  <p:extLst>
    <p:ext uri="{DCECCB84-F9BA-43D5-87BE-67443E8EF086}">
      <p15:sldGuideLst>
        <p15:guide id="1" orient="horz" pos="1905">
          <p15:clr>
            <a:srgbClr val="FA7B17"/>
          </p15:clr>
        </p15:guide>
        <p15:guide id="2" pos="488">
          <p15:clr>
            <a:srgbClr val="4A86E8"/>
          </p15:clr>
        </p15:guide>
        <p15:guide id="3" pos="2381">
          <p15:clr>
            <a:srgbClr val="4A86E8"/>
          </p15:clr>
        </p15:guide>
        <p15:guide id="4" orient="horz" pos="669">
          <p15:clr>
            <a:srgbClr val="4A86E8"/>
          </p15:clr>
        </p15:guide>
        <p15:guide id="5" orient="horz" pos="2563">
          <p15:clr>
            <a:srgbClr val="4A86E8"/>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Text 1">
  <p:cSld name="03 - Text">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10"/>
          <p:cNvSpPr txBox="1"/>
          <p:nvPr>
            <p:ph idx="1" type="body"/>
          </p:nvPr>
        </p:nvSpPr>
        <p:spPr>
          <a:xfrm>
            <a:off x="453200" y="1022400"/>
            <a:ext cx="8238300" cy="34746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800"/>
              </a:spcBef>
              <a:spcAft>
                <a:spcPts val="0"/>
              </a:spcAft>
              <a:buClr>
                <a:schemeClr val="dk1"/>
              </a:buClr>
              <a:buSzPts val="1600"/>
              <a:buFont typeface="Open Sans Light"/>
              <a:buChar char="•"/>
              <a:defRPr i="0" sz="2100" u="none" cap="none" strike="noStrike">
                <a:solidFill>
                  <a:schemeClr val="dk1"/>
                </a:solidFill>
                <a:latin typeface="Open Sans Light"/>
                <a:ea typeface="Open Sans Light"/>
                <a:cs typeface="Open Sans Light"/>
                <a:sym typeface="Open Sans Light"/>
              </a:defRPr>
            </a:lvl1pPr>
            <a:lvl2pPr indent="-317500" lvl="1" marL="914400" marR="0" rtl="0" algn="l">
              <a:lnSpc>
                <a:spcPct val="115000"/>
              </a:lnSpc>
              <a:spcBef>
                <a:spcPts val="400"/>
              </a:spcBef>
              <a:spcAft>
                <a:spcPts val="0"/>
              </a:spcAft>
              <a:buClr>
                <a:schemeClr val="dk1"/>
              </a:buClr>
              <a:buSzPts val="1400"/>
              <a:buFont typeface="Open Sans Light"/>
              <a:buChar char="•"/>
              <a:defRPr i="0" sz="1800" u="none" cap="none" strike="noStrike">
                <a:solidFill>
                  <a:schemeClr val="dk1"/>
                </a:solidFill>
                <a:latin typeface="Open Sans Light"/>
                <a:ea typeface="Open Sans Light"/>
                <a:cs typeface="Open Sans Light"/>
                <a:sym typeface="Open Sans Light"/>
              </a:defRPr>
            </a:lvl2pPr>
            <a:lvl3pPr indent="-298450" lvl="2" marL="1371600" marR="0" rtl="0" algn="l">
              <a:lnSpc>
                <a:spcPct val="115000"/>
              </a:lnSpc>
              <a:spcBef>
                <a:spcPts val="400"/>
              </a:spcBef>
              <a:spcAft>
                <a:spcPts val="0"/>
              </a:spcAft>
              <a:buClr>
                <a:schemeClr val="dk1"/>
              </a:buClr>
              <a:buSzPts val="1100"/>
              <a:buFont typeface="Open Sans Light"/>
              <a:buChar char="•"/>
              <a:defRPr i="0" sz="1500" u="none" cap="none" strike="noStrike">
                <a:solidFill>
                  <a:schemeClr val="dk1"/>
                </a:solidFill>
                <a:latin typeface="Open Sans Light"/>
                <a:ea typeface="Open Sans Light"/>
                <a:cs typeface="Open Sans Light"/>
                <a:sym typeface="Open Sans Light"/>
              </a:defRPr>
            </a:lvl3pPr>
            <a:lvl4pPr indent="-298450" lvl="3" marL="1828800" marR="0" rtl="0" algn="l">
              <a:lnSpc>
                <a:spcPct val="115000"/>
              </a:lnSpc>
              <a:spcBef>
                <a:spcPts val="400"/>
              </a:spcBef>
              <a:spcAft>
                <a:spcPts val="0"/>
              </a:spcAft>
              <a:buClr>
                <a:schemeClr val="dk1"/>
              </a:buClr>
              <a:buSzPts val="1100"/>
              <a:buFont typeface="Open Sans Light"/>
              <a:buChar char="•"/>
              <a:defRPr i="0" sz="1400" u="none" cap="none" strike="noStrike">
                <a:solidFill>
                  <a:schemeClr val="dk1"/>
                </a:solidFill>
                <a:latin typeface="Open Sans Light"/>
                <a:ea typeface="Open Sans Light"/>
                <a:cs typeface="Open Sans Light"/>
                <a:sym typeface="Open Sans Light"/>
              </a:defRPr>
            </a:lvl4pPr>
            <a:lvl5pPr indent="-285750" lvl="4" marL="2286000" marR="0" rtl="0" algn="l">
              <a:lnSpc>
                <a:spcPct val="115000"/>
              </a:lnSpc>
              <a:spcBef>
                <a:spcPts val="400"/>
              </a:spcBef>
              <a:spcAft>
                <a:spcPts val="0"/>
              </a:spcAft>
              <a:buClr>
                <a:schemeClr val="dk1"/>
              </a:buClr>
              <a:buSzPts val="900"/>
              <a:buFont typeface="Open Sans Light"/>
              <a:buChar char="•"/>
              <a:defRPr i="0" sz="1200" u="none" cap="none" strike="noStrike">
                <a:solidFill>
                  <a:schemeClr val="dk1"/>
                </a:solidFill>
                <a:latin typeface="Open Sans Light"/>
                <a:ea typeface="Open Sans Light"/>
                <a:cs typeface="Open Sans Light"/>
                <a:sym typeface="Open Sans Light"/>
              </a:defRPr>
            </a:lvl5pPr>
            <a:lvl6pPr indent="-285750" lvl="5" marL="2743200" marR="0" rtl="0" algn="l">
              <a:lnSpc>
                <a:spcPct val="115000"/>
              </a:lnSpc>
              <a:spcBef>
                <a:spcPts val="400"/>
              </a:spcBef>
              <a:spcAft>
                <a:spcPts val="0"/>
              </a:spcAft>
              <a:buClr>
                <a:schemeClr val="dk1"/>
              </a:buClr>
              <a:buSzPts val="900"/>
              <a:buFont typeface="Open Sans Light"/>
              <a:buChar char="•"/>
              <a:defRPr i="0" sz="1200" u="none" cap="none" strike="noStrike">
                <a:solidFill>
                  <a:schemeClr val="dk1"/>
                </a:solidFill>
                <a:latin typeface="Open Sans Light"/>
                <a:ea typeface="Open Sans Light"/>
                <a:cs typeface="Open Sans Light"/>
                <a:sym typeface="Open Sans Light"/>
              </a:defRPr>
            </a:lvl6pPr>
            <a:lvl7pPr indent="-285750" lvl="6" marL="3200400" marR="0" rtl="0" algn="l">
              <a:lnSpc>
                <a:spcPct val="115000"/>
              </a:lnSpc>
              <a:spcBef>
                <a:spcPts val="400"/>
              </a:spcBef>
              <a:spcAft>
                <a:spcPts val="0"/>
              </a:spcAft>
              <a:buClr>
                <a:schemeClr val="dk1"/>
              </a:buClr>
              <a:buSzPts val="900"/>
              <a:buFont typeface="Open Sans Light"/>
              <a:buChar char="•"/>
              <a:defRPr i="0" sz="1200" u="none" cap="none" strike="noStrike">
                <a:solidFill>
                  <a:schemeClr val="dk1"/>
                </a:solidFill>
                <a:latin typeface="Open Sans Light"/>
                <a:ea typeface="Open Sans Light"/>
                <a:cs typeface="Open Sans Light"/>
                <a:sym typeface="Open Sans Light"/>
              </a:defRPr>
            </a:lvl7pPr>
            <a:lvl8pPr indent="-285750" lvl="7" marL="3657600" marR="0" rtl="0" algn="l">
              <a:lnSpc>
                <a:spcPct val="115000"/>
              </a:lnSpc>
              <a:spcBef>
                <a:spcPts val="400"/>
              </a:spcBef>
              <a:spcAft>
                <a:spcPts val="0"/>
              </a:spcAft>
              <a:buClr>
                <a:schemeClr val="dk1"/>
              </a:buClr>
              <a:buSzPts val="900"/>
              <a:buFont typeface="Open Sans Light"/>
              <a:buChar char="•"/>
              <a:defRPr i="0" sz="1200" u="none" cap="none" strike="noStrike">
                <a:solidFill>
                  <a:schemeClr val="dk1"/>
                </a:solidFill>
                <a:latin typeface="Open Sans Light"/>
                <a:ea typeface="Open Sans Light"/>
                <a:cs typeface="Open Sans Light"/>
                <a:sym typeface="Open Sans Light"/>
              </a:defRPr>
            </a:lvl8pPr>
            <a:lvl9pPr indent="-285750" lvl="8" marL="4114800" marR="0" rtl="0" algn="l">
              <a:lnSpc>
                <a:spcPct val="115000"/>
              </a:lnSpc>
              <a:spcBef>
                <a:spcPts val="400"/>
              </a:spcBef>
              <a:spcAft>
                <a:spcPts val="0"/>
              </a:spcAft>
              <a:buClr>
                <a:schemeClr val="dk1"/>
              </a:buClr>
              <a:buSzPts val="900"/>
              <a:buFont typeface="Open Sans Light"/>
              <a:buChar char="•"/>
              <a:defRPr i="0" sz="1200" u="none" cap="none" strike="noStrike">
                <a:solidFill>
                  <a:schemeClr val="dk1"/>
                </a:solidFill>
                <a:latin typeface="Open Sans Light"/>
                <a:ea typeface="Open Sans Light"/>
                <a:cs typeface="Open Sans Light"/>
                <a:sym typeface="Open Sans Light"/>
              </a:defRPr>
            </a:lvl9pPr>
          </a:lstStyle>
          <a:p/>
        </p:txBody>
      </p:sp>
      <p:sp>
        <p:nvSpPr>
          <p:cNvPr id="36" name="Google Shape;36;p10"/>
          <p:cNvSpPr txBox="1"/>
          <p:nvPr>
            <p:ph idx="12" type="sldNum"/>
          </p:nvPr>
        </p:nvSpPr>
        <p:spPr>
          <a:xfrm>
            <a:off x="7190321" y="4555450"/>
            <a:ext cx="564600" cy="279300"/>
          </a:xfrm>
          <a:prstGeom prst="rect">
            <a:avLst/>
          </a:prstGeom>
          <a:noFill/>
          <a:ln>
            <a:noFill/>
          </a:ln>
        </p:spPr>
        <p:txBody>
          <a:bodyPr anchorCtr="0" anchor="ctr" bIns="25700" lIns="51425" spcFirstLastPara="1" rIns="51425" wrap="square" tIns="25700">
            <a:noAutofit/>
          </a:bodyPr>
          <a:lstStyle>
            <a:lvl1pPr indent="0" lvl="0"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37" name="Google Shape;37;p10"/>
          <p:cNvSpPr txBox="1"/>
          <p:nvPr>
            <p:ph type="title"/>
          </p:nvPr>
        </p:nvSpPr>
        <p:spPr>
          <a:xfrm>
            <a:off x="453200" y="438625"/>
            <a:ext cx="8238300" cy="452700"/>
          </a:xfrm>
          <a:prstGeom prst="rect">
            <a:avLst/>
          </a:prstGeom>
          <a:noFill/>
          <a:ln>
            <a:noFill/>
          </a:ln>
        </p:spPr>
        <p:txBody>
          <a:bodyPr anchorCtr="0" anchor="t" bIns="67500" lIns="0" spcFirstLastPara="1" rIns="68575" wrap="square" tIns="0">
            <a:noAutofit/>
          </a:bodyPr>
          <a:lstStyle>
            <a:lvl1pPr lvl="0" marR="0" rtl="0" algn="l">
              <a:lnSpc>
                <a:spcPct val="115000"/>
              </a:lnSpc>
              <a:spcBef>
                <a:spcPts val="0"/>
              </a:spcBef>
              <a:spcAft>
                <a:spcPts val="0"/>
              </a:spcAft>
              <a:buClr>
                <a:srgbClr val="2B3990"/>
              </a:buClr>
              <a:buSzPts val="1100"/>
              <a:buFont typeface="Open Sans"/>
              <a:buNone/>
              <a:defRPr i="0" sz="2400" u="none" cap="none" strike="noStrike">
                <a:solidFill>
                  <a:srgbClr val="2B3990"/>
                </a:solidFill>
                <a:latin typeface="Open Sans"/>
                <a:ea typeface="Open Sans"/>
                <a:cs typeface="Open Sans"/>
                <a:sym typeface="Open Sans"/>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3.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7.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5" Type="http://schemas.openxmlformats.org/officeDocument/2006/relationships/slideLayout" Target="../slideLayouts/slideLayout15.xml"/><Relationship Id="rId19" Type="http://schemas.openxmlformats.org/officeDocument/2006/relationships/slideLayout" Target="../slideLayouts/slideLayout29.xml"/><Relationship Id="rId6" Type="http://schemas.openxmlformats.org/officeDocument/2006/relationships/slideLayout" Target="../slideLayouts/slideLayout16.xml"/><Relationship Id="rId18" Type="http://schemas.openxmlformats.org/officeDocument/2006/relationships/slideLayout" Target="../slideLayouts/slideLayout28.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48.xml"/><Relationship Id="rId11" Type="http://schemas.openxmlformats.org/officeDocument/2006/relationships/slideLayout" Target="../slideLayouts/slideLayout39.xml"/><Relationship Id="rId10" Type="http://schemas.openxmlformats.org/officeDocument/2006/relationships/slideLayout" Target="../slideLayouts/slideLayout38.xml"/><Relationship Id="rId21" Type="http://schemas.openxmlformats.org/officeDocument/2006/relationships/theme" Target="../theme/theme5.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 Type="http://schemas.openxmlformats.org/officeDocument/2006/relationships/image" Target="../media/image16.png"/><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5" Type="http://schemas.openxmlformats.org/officeDocument/2006/relationships/slideLayout" Target="../slideLayouts/slideLayout43.xml"/><Relationship Id="rId14" Type="http://schemas.openxmlformats.org/officeDocument/2006/relationships/slideLayout" Target="../slideLayouts/slideLayout42.xml"/><Relationship Id="rId17" Type="http://schemas.openxmlformats.org/officeDocument/2006/relationships/slideLayout" Target="../slideLayouts/slideLayout45.xml"/><Relationship Id="rId16" Type="http://schemas.openxmlformats.org/officeDocument/2006/relationships/slideLayout" Target="../slideLayouts/slideLayout44.xml"/><Relationship Id="rId5" Type="http://schemas.openxmlformats.org/officeDocument/2006/relationships/slideLayout" Target="../slideLayouts/slideLayout33.xml"/><Relationship Id="rId19" Type="http://schemas.openxmlformats.org/officeDocument/2006/relationships/slideLayout" Target="../slideLayouts/slideLayout47.xml"/><Relationship Id="rId6" Type="http://schemas.openxmlformats.org/officeDocument/2006/relationships/slideLayout" Target="../slideLayouts/slideLayout34.xml"/><Relationship Id="rId18" Type="http://schemas.openxmlformats.org/officeDocument/2006/relationships/slideLayout" Target="../slideLayouts/slideLayout46.xml"/><Relationship Id="rId7" Type="http://schemas.openxmlformats.org/officeDocument/2006/relationships/slideLayout" Target="../slideLayouts/slideLayout35.xml"/><Relationship Id="rId8"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58.xml"/><Relationship Id="rId10" Type="http://schemas.openxmlformats.org/officeDocument/2006/relationships/slideLayout" Target="../slideLayouts/slideLayout57.xml"/><Relationship Id="rId13" Type="http://schemas.openxmlformats.org/officeDocument/2006/relationships/slideLayout" Target="../slideLayouts/slideLayout60.xml"/><Relationship Id="rId12" Type="http://schemas.openxmlformats.org/officeDocument/2006/relationships/slideLayout" Target="../slideLayouts/slideLayout59.xml"/><Relationship Id="rId1" Type="http://schemas.openxmlformats.org/officeDocument/2006/relationships/image" Target="../media/image29.png"/><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5" Type="http://schemas.openxmlformats.org/officeDocument/2006/relationships/slideLayout" Target="../slideLayouts/slideLayout62.xml"/><Relationship Id="rId14" Type="http://schemas.openxmlformats.org/officeDocument/2006/relationships/slideLayout" Target="../slideLayouts/slideLayout61.xml"/><Relationship Id="rId17" Type="http://schemas.openxmlformats.org/officeDocument/2006/relationships/slideLayout" Target="../slideLayouts/slideLayout64.xml"/><Relationship Id="rId16" Type="http://schemas.openxmlformats.org/officeDocument/2006/relationships/slideLayout" Target="../slideLayouts/slideLayout63.xml"/><Relationship Id="rId5" Type="http://schemas.openxmlformats.org/officeDocument/2006/relationships/slideLayout" Target="../slideLayouts/slideLayout52.xml"/><Relationship Id="rId19" Type="http://schemas.openxmlformats.org/officeDocument/2006/relationships/slideLayout" Target="../slideLayouts/slideLayout66.xml"/><Relationship Id="rId6" Type="http://schemas.openxmlformats.org/officeDocument/2006/relationships/slideLayout" Target="../slideLayouts/slideLayout53.xml"/><Relationship Id="rId18" Type="http://schemas.openxmlformats.org/officeDocument/2006/relationships/slideLayout" Target="../slideLayouts/slideLayout65.xml"/><Relationship Id="rId7" Type="http://schemas.openxmlformats.org/officeDocument/2006/relationships/slideLayout" Target="../slideLayouts/slideLayout54.xml"/><Relationship Id="rId8"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453200" y="1022393"/>
            <a:ext cx="8238300" cy="34746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800"/>
              </a:spcBef>
              <a:spcAft>
                <a:spcPts val="0"/>
              </a:spcAft>
              <a:buClr>
                <a:schemeClr val="dk1"/>
              </a:buClr>
              <a:buSzPts val="2100"/>
              <a:buFont typeface="Open Sans Light"/>
              <a:buChar char="•"/>
              <a:defRPr i="0" sz="2100" u="none" cap="none" strike="noStrike">
                <a:solidFill>
                  <a:schemeClr val="dk1"/>
                </a:solidFill>
                <a:latin typeface="Open Sans Light"/>
                <a:ea typeface="Open Sans Light"/>
                <a:cs typeface="Open Sans Light"/>
                <a:sym typeface="Open Sans Light"/>
              </a:defRPr>
            </a:lvl1pPr>
            <a:lvl2pPr indent="-342900" lvl="1" marL="914400" marR="0" rtl="0" algn="l">
              <a:lnSpc>
                <a:spcPct val="115000"/>
              </a:lnSpc>
              <a:spcBef>
                <a:spcPts val="400"/>
              </a:spcBef>
              <a:spcAft>
                <a:spcPts val="0"/>
              </a:spcAft>
              <a:buClr>
                <a:schemeClr val="dk1"/>
              </a:buClr>
              <a:buSzPts val="1800"/>
              <a:buFont typeface="Open Sans Light"/>
              <a:buChar char="•"/>
              <a:defRPr i="0" sz="1800" u="none" cap="none" strike="noStrike">
                <a:solidFill>
                  <a:schemeClr val="dk1"/>
                </a:solidFill>
                <a:latin typeface="Open Sans Light"/>
                <a:ea typeface="Open Sans Light"/>
                <a:cs typeface="Open Sans Light"/>
                <a:sym typeface="Open Sans Light"/>
              </a:defRPr>
            </a:lvl2pPr>
            <a:lvl3pPr indent="-323850" lvl="2" marL="1371600" marR="0" rtl="0" algn="l">
              <a:lnSpc>
                <a:spcPct val="115000"/>
              </a:lnSpc>
              <a:spcBef>
                <a:spcPts val="400"/>
              </a:spcBef>
              <a:spcAft>
                <a:spcPts val="0"/>
              </a:spcAft>
              <a:buClr>
                <a:schemeClr val="dk1"/>
              </a:buClr>
              <a:buSzPts val="1500"/>
              <a:buFont typeface="Open Sans Light"/>
              <a:buChar char="•"/>
              <a:defRPr i="0" sz="1500" u="none" cap="none" strike="noStrike">
                <a:solidFill>
                  <a:schemeClr val="dk1"/>
                </a:solidFill>
                <a:latin typeface="Open Sans Light"/>
                <a:ea typeface="Open Sans Light"/>
                <a:cs typeface="Open Sans Light"/>
                <a:sym typeface="Open Sans Light"/>
              </a:defRPr>
            </a:lvl3pPr>
            <a:lvl4pPr indent="-317500" lvl="3" marL="1828800" marR="0" rtl="0" algn="l">
              <a:lnSpc>
                <a:spcPct val="115000"/>
              </a:lnSpc>
              <a:spcBef>
                <a:spcPts val="400"/>
              </a:spcBef>
              <a:spcAft>
                <a:spcPts val="0"/>
              </a:spcAft>
              <a:buClr>
                <a:schemeClr val="dk1"/>
              </a:buClr>
              <a:buSzPts val="1400"/>
              <a:buFont typeface="Open Sans Light"/>
              <a:buChar char="•"/>
              <a:defRPr i="0" sz="1400" u="none" cap="none" strike="noStrike">
                <a:solidFill>
                  <a:schemeClr val="dk1"/>
                </a:solidFill>
                <a:latin typeface="Open Sans Light"/>
                <a:ea typeface="Open Sans Light"/>
                <a:cs typeface="Open Sans Light"/>
                <a:sym typeface="Open Sans Light"/>
              </a:defRPr>
            </a:lvl4pPr>
            <a:lvl5pPr indent="-304800" lvl="4" marL="22860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5pPr>
            <a:lvl6pPr indent="-304800" lvl="5" marL="27432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6pPr>
            <a:lvl7pPr indent="-304800" lvl="6" marL="32004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7pPr>
            <a:lvl8pPr indent="-304800" lvl="7" marL="36576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8pPr>
            <a:lvl9pPr indent="-304800" lvl="8" marL="41148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9pPr>
          </a:lstStyle>
          <a:p/>
        </p:txBody>
      </p:sp>
      <p:sp>
        <p:nvSpPr>
          <p:cNvPr id="7" name="Google Shape;7;p1"/>
          <p:cNvSpPr txBox="1"/>
          <p:nvPr>
            <p:ph idx="12" type="sldNum"/>
          </p:nvPr>
        </p:nvSpPr>
        <p:spPr>
          <a:xfrm>
            <a:off x="7190321" y="4555450"/>
            <a:ext cx="564600" cy="2793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8" name="Google Shape;8;p1"/>
          <p:cNvSpPr txBox="1"/>
          <p:nvPr>
            <p:ph type="title"/>
          </p:nvPr>
        </p:nvSpPr>
        <p:spPr>
          <a:xfrm>
            <a:off x="453200" y="438625"/>
            <a:ext cx="8238300" cy="452700"/>
          </a:xfrm>
          <a:prstGeom prst="rect">
            <a:avLst/>
          </a:prstGeom>
          <a:noFill/>
          <a:ln>
            <a:noFill/>
          </a:ln>
        </p:spPr>
        <p:txBody>
          <a:bodyPr anchorCtr="0" anchor="t" bIns="90000" lIns="0" spcFirstLastPara="1" rIns="91425" wrap="square" tIns="0">
            <a:noAutofit/>
          </a:bodyPr>
          <a:lstStyle>
            <a:lvl1pPr indent="0" lvl="0" marL="0" marR="0" rtl="0" algn="l">
              <a:lnSpc>
                <a:spcPct val="115000"/>
              </a:lnSpc>
              <a:spcBef>
                <a:spcPts val="0"/>
              </a:spcBef>
              <a:spcAft>
                <a:spcPts val="0"/>
              </a:spcAft>
              <a:buClr>
                <a:srgbClr val="2B3990"/>
              </a:buClr>
              <a:buSzPts val="1400"/>
              <a:buFont typeface="Open Sans"/>
              <a:buNone/>
              <a:defRPr i="0" sz="2400" u="none" cap="none" strike="noStrike">
                <a:solidFill>
                  <a:srgbClr val="2B3990"/>
                </a:solidFill>
                <a:latin typeface="Open Sans"/>
                <a:ea typeface="Open Sans"/>
                <a:cs typeface="Open Sans"/>
                <a:sym typeface="Open Sans"/>
              </a:defRPr>
            </a:lvl1pPr>
            <a:lvl2pPr indent="0" lvl="1" rtl="0">
              <a:spcBef>
                <a:spcPts val="0"/>
              </a:spcBef>
              <a:spcAft>
                <a:spcPts val="0"/>
              </a:spcAft>
              <a:buSzPts val="1400"/>
              <a:buNone/>
              <a:defRPr sz="1400"/>
            </a:lvl2pPr>
            <a:lvl3pPr indent="0" lvl="2" rtl="0">
              <a:spcBef>
                <a:spcPts val="0"/>
              </a:spcBef>
              <a:spcAft>
                <a:spcPts val="0"/>
              </a:spcAft>
              <a:buSzPts val="1400"/>
              <a:buNone/>
              <a:defRPr sz="1400"/>
            </a:lvl3pPr>
            <a:lvl4pPr indent="0" lvl="3" rtl="0">
              <a:spcBef>
                <a:spcPts val="0"/>
              </a:spcBef>
              <a:spcAft>
                <a:spcPts val="0"/>
              </a:spcAft>
              <a:buSzPts val="1400"/>
              <a:buNone/>
              <a:defRPr sz="1400"/>
            </a:lvl4pPr>
            <a:lvl5pPr indent="0" lvl="4" rtl="0">
              <a:spcBef>
                <a:spcPts val="0"/>
              </a:spcBef>
              <a:spcAft>
                <a:spcPts val="0"/>
              </a:spcAft>
              <a:buSzPts val="1400"/>
              <a:buNone/>
              <a:defRPr sz="1400"/>
            </a:lvl5pPr>
            <a:lvl6pPr indent="0" lvl="5" rtl="0">
              <a:spcBef>
                <a:spcPts val="0"/>
              </a:spcBef>
              <a:spcAft>
                <a:spcPts val="0"/>
              </a:spcAft>
              <a:buSzPts val="1400"/>
              <a:buNone/>
              <a:defRPr sz="1400"/>
            </a:lvl6pPr>
            <a:lvl7pPr indent="0" lvl="6" rtl="0">
              <a:spcBef>
                <a:spcPts val="0"/>
              </a:spcBef>
              <a:spcAft>
                <a:spcPts val="0"/>
              </a:spcAft>
              <a:buSzPts val="1400"/>
              <a:buNone/>
              <a:defRPr sz="1400"/>
            </a:lvl7pPr>
            <a:lvl8pPr indent="0" lvl="7" rtl="0">
              <a:spcBef>
                <a:spcPts val="0"/>
              </a:spcBef>
              <a:spcAft>
                <a:spcPts val="0"/>
              </a:spcAft>
              <a:buSzPts val="1400"/>
              <a:buNone/>
              <a:defRPr sz="1400"/>
            </a:lvl8pPr>
            <a:lvl9pPr indent="0" lvl="8" rtl="0">
              <a:spcBef>
                <a:spcPts val="0"/>
              </a:spcBef>
              <a:spcAft>
                <a:spcPts val="0"/>
              </a:spcAft>
              <a:buSzPts val="1400"/>
              <a:buNone/>
              <a:defRPr sz="1400"/>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880">
          <p15:clr>
            <a:srgbClr val="EA4335"/>
          </p15:clr>
        </p15:guide>
        <p15:guide id="3" pos="285">
          <p15:clr>
            <a:srgbClr val="000000"/>
          </p15:clr>
        </p15:guide>
        <p15:guide id="4" pos="5475">
          <p15:clr>
            <a:srgbClr val="000000"/>
          </p15:clr>
        </p15:guide>
        <p15:guide id="5" orient="horz" pos="276">
          <p15:clr>
            <a:srgbClr val="000000"/>
          </p15:clr>
        </p15:guide>
        <p15:guide id="6" orient="horz" pos="2833">
          <p15:clr>
            <a:srgbClr val="000000"/>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2" name="Shape 42"/>
        <p:cNvGrpSpPr/>
        <p:nvPr/>
      </p:nvGrpSpPr>
      <p:grpSpPr>
        <a:xfrm>
          <a:off x="0" y="0"/>
          <a:ext cx="0" cy="0"/>
          <a:chOff x="0" y="0"/>
          <a:chExt cx="0" cy="0"/>
        </a:xfrm>
      </p:grpSpPr>
      <p:sp>
        <p:nvSpPr>
          <p:cNvPr id="43" name="Google Shape;43;p13"/>
          <p:cNvSpPr txBox="1"/>
          <p:nvPr>
            <p:ph idx="1" type="body"/>
          </p:nvPr>
        </p:nvSpPr>
        <p:spPr>
          <a:xfrm>
            <a:off x="453200" y="1022393"/>
            <a:ext cx="8238300" cy="34746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800"/>
              </a:spcBef>
              <a:spcAft>
                <a:spcPts val="0"/>
              </a:spcAft>
              <a:buClr>
                <a:schemeClr val="dk1"/>
              </a:buClr>
              <a:buSzPts val="2100"/>
              <a:buFont typeface="Open Sans Light"/>
              <a:buChar char="•"/>
              <a:defRPr b="0" i="0" sz="2100" u="none" cap="none" strike="noStrike">
                <a:solidFill>
                  <a:schemeClr val="dk1"/>
                </a:solidFill>
                <a:latin typeface="Open Sans Light"/>
                <a:ea typeface="Open Sans Light"/>
                <a:cs typeface="Open Sans Light"/>
                <a:sym typeface="Open Sans Light"/>
              </a:defRPr>
            </a:lvl1pPr>
            <a:lvl2pPr indent="-342900" lvl="1" marL="914400" marR="0" rtl="0" algn="l">
              <a:lnSpc>
                <a:spcPct val="115000"/>
              </a:lnSpc>
              <a:spcBef>
                <a:spcPts val="400"/>
              </a:spcBef>
              <a:spcAft>
                <a:spcPts val="0"/>
              </a:spcAft>
              <a:buClr>
                <a:schemeClr val="dk1"/>
              </a:buClr>
              <a:buSzPts val="1800"/>
              <a:buFont typeface="Open Sans Light"/>
              <a:buChar char="•"/>
              <a:defRPr b="0" i="0" sz="1800" u="none" cap="none" strike="noStrike">
                <a:solidFill>
                  <a:schemeClr val="dk1"/>
                </a:solidFill>
                <a:latin typeface="Open Sans Light"/>
                <a:ea typeface="Open Sans Light"/>
                <a:cs typeface="Open Sans Light"/>
                <a:sym typeface="Open Sans Light"/>
              </a:defRPr>
            </a:lvl2pPr>
            <a:lvl3pPr indent="-323850" lvl="2" marL="1371600" marR="0" rtl="0" algn="l">
              <a:lnSpc>
                <a:spcPct val="115000"/>
              </a:lnSpc>
              <a:spcBef>
                <a:spcPts val="400"/>
              </a:spcBef>
              <a:spcAft>
                <a:spcPts val="0"/>
              </a:spcAft>
              <a:buClr>
                <a:schemeClr val="dk1"/>
              </a:buClr>
              <a:buSzPts val="1500"/>
              <a:buFont typeface="Open Sans Light"/>
              <a:buChar char="•"/>
              <a:defRPr b="0" i="0" sz="1500" u="none" cap="none" strike="noStrike">
                <a:solidFill>
                  <a:schemeClr val="dk1"/>
                </a:solidFill>
                <a:latin typeface="Open Sans Light"/>
                <a:ea typeface="Open Sans Light"/>
                <a:cs typeface="Open Sans Light"/>
                <a:sym typeface="Open Sans Light"/>
              </a:defRPr>
            </a:lvl3pPr>
            <a:lvl4pPr indent="-317500" lvl="3" marL="1828800" marR="0" rtl="0" algn="l">
              <a:lnSpc>
                <a:spcPct val="115000"/>
              </a:lnSpc>
              <a:spcBef>
                <a:spcPts val="400"/>
              </a:spcBef>
              <a:spcAft>
                <a:spcPts val="0"/>
              </a:spcAft>
              <a:buClr>
                <a:schemeClr val="dk1"/>
              </a:buClr>
              <a:buSzPts val="1400"/>
              <a:buFont typeface="Open Sans Light"/>
              <a:buChar char="•"/>
              <a:defRPr b="0" i="0" sz="1400" u="none" cap="none" strike="noStrike">
                <a:solidFill>
                  <a:schemeClr val="dk1"/>
                </a:solidFill>
                <a:latin typeface="Open Sans Light"/>
                <a:ea typeface="Open Sans Light"/>
                <a:cs typeface="Open Sans Light"/>
                <a:sym typeface="Open Sans Light"/>
              </a:defRPr>
            </a:lvl4pPr>
            <a:lvl5pPr indent="-304800" lvl="4" marL="2286000" marR="0" rtl="0" algn="l">
              <a:lnSpc>
                <a:spcPct val="115000"/>
              </a:lnSpc>
              <a:spcBef>
                <a:spcPts val="400"/>
              </a:spcBef>
              <a:spcAft>
                <a:spcPts val="0"/>
              </a:spcAft>
              <a:buClr>
                <a:schemeClr val="dk1"/>
              </a:buClr>
              <a:buSzPts val="1200"/>
              <a:buFont typeface="Open Sans Light"/>
              <a:buChar char="•"/>
              <a:defRPr b="0" i="0" sz="1200" u="none" cap="none" strike="noStrike">
                <a:solidFill>
                  <a:schemeClr val="dk1"/>
                </a:solidFill>
                <a:latin typeface="Open Sans Light"/>
                <a:ea typeface="Open Sans Light"/>
                <a:cs typeface="Open Sans Light"/>
                <a:sym typeface="Open Sans Light"/>
              </a:defRPr>
            </a:lvl5pPr>
            <a:lvl6pPr indent="-304800" lvl="5" marL="2743200" marR="0" rtl="0" algn="l">
              <a:lnSpc>
                <a:spcPct val="115000"/>
              </a:lnSpc>
              <a:spcBef>
                <a:spcPts val="400"/>
              </a:spcBef>
              <a:spcAft>
                <a:spcPts val="0"/>
              </a:spcAft>
              <a:buClr>
                <a:schemeClr val="dk1"/>
              </a:buClr>
              <a:buSzPts val="1200"/>
              <a:buFont typeface="Open Sans Light"/>
              <a:buChar char="•"/>
              <a:defRPr b="0" i="0" sz="1200" u="none" cap="none" strike="noStrike">
                <a:solidFill>
                  <a:schemeClr val="dk1"/>
                </a:solidFill>
                <a:latin typeface="Open Sans Light"/>
                <a:ea typeface="Open Sans Light"/>
                <a:cs typeface="Open Sans Light"/>
                <a:sym typeface="Open Sans Light"/>
              </a:defRPr>
            </a:lvl6pPr>
            <a:lvl7pPr indent="-304800" lvl="6" marL="3200400" marR="0" rtl="0" algn="l">
              <a:lnSpc>
                <a:spcPct val="115000"/>
              </a:lnSpc>
              <a:spcBef>
                <a:spcPts val="400"/>
              </a:spcBef>
              <a:spcAft>
                <a:spcPts val="0"/>
              </a:spcAft>
              <a:buClr>
                <a:schemeClr val="dk1"/>
              </a:buClr>
              <a:buSzPts val="1200"/>
              <a:buFont typeface="Open Sans Light"/>
              <a:buChar char="•"/>
              <a:defRPr b="0" i="0" sz="1200" u="none" cap="none" strike="noStrike">
                <a:solidFill>
                  <a:schemeClr val="dk1"/>
                </a:solidFill>
                <a:latin typeface="Open Sans Light"/>
                <a:ea typeface="Open Sans Light"/>
                <a:cs typeface="Open Sans Light"/>
                <a:sym typeface="Open Sans Light"/>
              </a:defRPr>
            </a:lvl7pPr>
            <a:lvl8pPr indent="-304800" lvl="7" marL="3657600" marR="0" rtl="0" algn="l">
              <a:lnSpc>
                <a:spcPct val="115000"/>
              </a:lnSpc>
              <a:spcBef>
                <a:spcPts val="400"/>
              </a:spcBef>
              <a:spcAft>
                <a:spcPts val="0"/>
              </a:spcAft>
              <a:buClr>
                <a:schemeClr val="dk1"/>
              </a:buClr>
              <a:buSzPts val="1200"/>
              <a:buFont typeface="Open Sans Light"/>
              <a:buChar char="•"/>
              <a:defRPr b="0" i="0" sz="1200" u="none" cap="none" strike="noStrike">
                <a:solidFill>
                  <a:schemeClr val="dk1"/>
                </a:solidFill>
                <a:latin typeface="Open Sans Light"/>
                <a:ea typeface="Open Sans Light"/>
                <a:cs typeface="Open Sans Light"/>
                <a:sym typeface="Open Sans Light"/>
              </a:defRPr>
            </a:lvl8pPr>
            <a:lvl9pPr indent="-304800" lvl="8" marL="4114800" marR="0" rtl="0" algn="l">
              <a:lnSpc>
                <a:spcPct val="115000"/>
              </a:lnSpc>
              <a:spcBef>
                <a:spcPts val="400"/>
              </a:spcBef>
              <a:spcAft>
                <a:spcPts val="0"/>
              </a:spcAft>
              <a:buClr>
                <a:schemeClr val="dk1"/>
              </a:buClr>
              <a:buSzPts val="1200"/>
              <a:buFont typeface="Open Sans Light"/>
              <a:buChar char="•"/>
              <a:defRPr b="0" i="0" sz="1200" u="none" cap="none" strike="noStrike">
                <a:solidFill>
                  <a:schemeClr val="dk1"/>
                </a:solidFill>
                <a:latin typeface="Open Sans Light"/>
                <a:ea typeface="Open Sans Light"/>
                <a:cs typeface="Open Sans Light"/>
                <a:sym typeface="Open Sans Light"/>
              </a:defRPr>
            </a:lvl9pPr>
          </a:lstStyle>
          <a:p/>
        </p:txBody>
      </p:sp>
      <p:sp>
        <p:nvSpPr>
          <p:cNvPr id="44" name="Google Shape;44;p13"/>
          <p:cNvSpPr txBox="1"/>
          <p:nvPr>
            <p:ph idx="12" type="sldNum"/>
          </p:nvPr>
        </p:nvSpPr>
        <p:spPr>
          <a:xfrm>
            <a:off x="7190321" y="4555450"/>
            <a:ext cx="564600" cy="2793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45" name="Google Shape;45;p13"/>
          <p:cNvSpPr txBox="1"/>
          <p:nvPr>
            <p:ph type="title"/>
          </p:nvPr>
        </p:nvSpPr>
        <p:spPr>
          <a:xfrm>
            <a:off x="453200" y="438625"/>
            <a:ext cx="8238300" cy="452700"/>
          </a:xfrm>
          <a:prstGeom prst="rect">
            <a:avLst/>
          </a:prstGeom>
          <a:noFill/>
          <a:ln>
            <a:noFill/>
          </a:ln>
        </p:spPr>
        <p:txBody>
          <a:bodyPr anchorCtr="0" anchor="t" bIns="90000" lIns="0" spcFirstLastPara="1" rIns="91425" wrap="square" tIns="0">
            <a:noAutofit/>
          </a:bodyPr>
          <a:lstStyle>
            <a:lvl1pPr lvl="0" marR="0" rtl="0" algn="l">
              <a:lnSpc>
                <a:spcPct val="115000"/>
              </a:lnSpc>
              <a:spcBef>
                <a:spcPts val="0"/>
              </a:spcBef>
              <a:spcAft>
                <a:spcPts val="0"/>
              </a:spcAft>
              <a:buClr>
                <a:srgbClr val="2B3990"/>
              </a:buClr>
              <a:buSzPts val="1400"/>
              <a:buFont typeface="Open Sans"/>
              <a:buNone/>
              <a:defRPr b="0" i="0" sz="2400" u="none" cap="none" strike="noStrike">
                <a:solidFill>
                  <a:srgbClr val="2B3990"/>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880">
          <p15:clr>
            <a:srgbClr val="EA4335"/>
          </p15:clr>
        </p15:guide>
        <p15:guide id="3" pos="285">
          <p15:clr>
            <a:srgbClr val="000000"/>
          </p15:clr>
        </p15:guide>
        <p15:guide id="4" pos="5475">
          <p15:clr>
            <a:srgbClr val="000000"/>
          </p15:clr>
        </p15:guide>
        <p15:guide id="5" orient="horz" pos="276">
          <p15:clr>
            <a:srgbClr val="000000"/>
          </p15:clr>
        </p15:guide>
        <p15:guide id="6" orient="horz" pos="2833">
          <p15:clr>
            <a:srgbClr val="000000"/>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4" name="Shape 94"/>
        <p:cNvGrpSpPr/>
        <p:nvPr/>
      </p:nvGrpSpPr>
      <p:grpSpPr>
        <a:xfrm>
          <a:off x="0" y="0"/>
          <a:ext cx="0" cy="0"/>
          <a:chOff x="0" y="0"/>
          <a:chExt cx="0" cy="0"/>
        </a:xfrm>
      </p:grpSpPr>
      <p:sp>
        <p:nvSpPr>
          <p:cNvPr id="95" name="Google Shape;95;p32"/>
          <p:cNvSpPr txBox="1"/>
          <p:nvPr>
            <p:ph idx="1" type="body"/>
          </p:nvPr>
        </p:nvSpPr>
        <p:spPr>
          <a:xfrm>
            <a:off x="453200" y="1022393"/>
            <a:ext cx="8238300" cy="34746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800"/>
              </a:spcBef>
              <a:spcAft>
                <a:spcPts val="0"/>
              </a:spcAft>
              <a:buClr>
                <a:schemeClr val="dk1"/>
              </a:buClr>
              <a:buSzPts val="2100"/>
              <a:buFont typeface="Open Sans Light"/>
              <a:buChar char="•"/>
              <a:defRPr i="0" sz="2100" u="none" cap="none" strike="noStrike">
                <a:solidFill>
                  <a:schemeClr val="dk1"/>
                </a:solidFill>
                <a:latin typeface="Open Sans Light"/>
                <a:ea typeface="Open Sans Light"/>
                <a:cs typeface="Open Sans Light"/>
                <a:sym typeface="Open Sans Light"/>
              </a:defRPr>
            </a:lvl1pPr>
            <a:lvl2pPr indent="-342900" lvl="1" marL="914400" marR="0" rtl="0" algn="l">
              <a:lnSpc>
                <a:spcPct val="115000"/>
              </a:lnSpc>
              <a:spcBef>
                <a:spcPts val="400"/>
              </a:spcBef>
              <a:spcAft>
                <a:spcPts val="0"/>
              </a:spcAft>
              <a:buClr>
                <a:schemeClr val="dk1"/>
              </a:buClr>
              <a:buSzPts val="1800"/>
              <a:buFont typeface="Open Sans Light"/>
              <a:buChar char="•"/>
              <a:defRPr i="0" sz="1800" u="none" cap="none" strike="noStrike">
                <a:solidFill>
                  <a:schemeClr val="dk1"/>
                </a:solidFill>
                <a:latin typeface="Open Sans Light"/>
                <a:ea typeface="Open Sans Light"/>
                <a:cs typeface="Open Sans Light"/>
                <a:sym typeface="Open Sans Light"/>
              </a:defRPr>
            </a:lvl2pPr>
            <a:lvl3pPr indent="-323850" lvl="2" marL="1371600" marR="0" rtl="0" algn="l">
              <a:lnSpc>
                <a:spcPct val="115000"/>
              </a:lnSpc>
              <a:spcBef>
                <a:spcPts val="400"/>
              </a:spcBef>
              <a:spcAft>
                <a:spcPts val="0"/>
              </a:spcAft>
              <a:buClr>
                <a:schemeClr val="dk1"/>
              </a:buClr>
              <a:buSzPts val="1500"/>
              <a:buFont typeface="Open Sans Light"/>
              <a:buChar char="•"/>
              <a:defRPr i="0" sz="1500" u="none" cap="none" strike="noStrike">
                <a:solidFill>
                  <a:schemeClr val="dk1"/>
                </a:solidFill>
                <a:latin typeface="Open Sans Light"/>
                <a:ea typeface="Open Sans Light"/>
                <a:cs typeface="Open Sans Light"/>
                <a:sym typeface="Open Sans Light"/>
              </a:defRPr>
            </a:lvl3pPr>
            <a:lvl4pPr indent="-317500" lvl="3" marL="1828800" marR="0" rtl="0" algn="l">
              <a:lnSpc>
                <a:spcPct val="115000"/>
              </a:lnSpc>
              <a:spcBef>
                <a:spcPts val="400"/>
              </a:spcBef>
              <a:spcAft>
                <a:spcPts val="0"/>
              </a:spcAft>
              <a:buClr>
                <a:schemeClr val="dk1"/>
              </a:buClr>
              <a:buSzPts val="1400"/>
              <a:buFont typeface="Open Sans Light"/>
              <a:buChar char="•"/>
              <a:defRPr i="0" sz="1400" u="none" cap="none" strike="noStrike">
                <a:solidFill>
                  <a:schemeClr val="dk1"/>
                </a:solidFill>
                <a:latin typeface="Open Sans Light"/>
                <a:ea typeface="Open Sans Light"/>
                <a:cs typeface="Open Sans Light"/>
                <a:sym typeface="Open Sans Light"/>
              </a:defRPr>
            </a:lvl4pPr>
            <a:lvl5pPr indent="-304800" lvl="4" marL="22860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5pPr>
            <a:lvl6pPr indent="-304800" lvl="5" marL="27432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6pPr>
            <a:lvl7pPr indent="-304800" lvl="6" marL="32004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7pPr>
            <a:lvl8pPr indent="-304800" lvl="7" marL="36576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8pPr>
            <a:lvl9pPr indent="-304800" lvl="8" marL="4114800" marR="0" rtl="0" algn="l">
              <a:lnSpc>
                <a:spcPct val="115000"/>
              </a:lnSpc>
              <a:spcBef>
                <a:spcPts val="400"/>
              </a:spcBef>
              <a:spcAft>
                <a:spcPts val="0"/>
              </a:spcAft>
              <a:buClr>
                <a:schemeClr val="dk1"/>
              </a:buClr>
              <a:buSzPts val="1200"/>
              <a:buFont typeface="Open Sans Light"/>
              <a:buChar char="•"/>
              <a:defRPr i="0" sz="1200" u="none" cap="none" strike="noStrike">
                <a:solidFill>
                  <a:schemeClr val="dk1"/>
                </a:solidFill>
                <a:latin typeface="Open Sans Light"/>
                <a:ea typeface="Open Sans Light"/>
                <a:cs typeface="Open Sans Light"/>
                <a:sym typeface="Open Sans Light"/>
              </a:defRPr>
            </a:lvl9pPr>
          </a:lstStyle>
          <a:p/>
        </p:txBody>
      </p:sp>
      <p:sp>
        <p:nvSpPr>
          <p:cNvPr id="96" name="Google Shape;96;p32"/>
          <p:cNvSpPr txBox="1"/>
          <p:nvPr>
            <p:ph idx="12" type="sldNum"/>
          </p:nvPr>
        </p:nvSpPr>
        <p:spPr>
          <a:xfrm>
            <a:off x="7190321" y="4555450"/>
            <a:ext cx="564600" cy="2793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97" name="Google Shape;97;p32"/>
          <p:cNvSpPr txBox="1"/>
          <p:nvPr>
            <p:ph type="title"/>
          </p:nvPr>
        </p:nvSpPr>
        <p:spPr>
          <a:xfrm>
            <a:off x="453200" y="438625"/>
            <a:ext cx="8238300" cy="452700"/>
          </a:xfrm>
          <a:prstGeom prst="rect">
            <a:avLst/>
          </a:prstGeom>
          <a:noFill/>
          <a:ln>
            <a:noFill/>
          </a:ln>
        </p:spPr>
        <p:txBody>
          <a:bodyPr anchorCtr="0" anchor="t" bIns="90000" lIns="0" spcFirstLastPara="1" rIns="91425" wrap="square" tIns="0">
            <a:noAutofit/>
          </a:bodyPr>
          <a:lstStyle>
            <a:lvl1pPr indent="0" lvl="0" marL="0" marR="0" rtl="0" algn="l">
              <a:lnSpc>
                <a:spcPct val="115000"/>
              </a:lnSpc>
              <a:spcBef>
                <a:spcPts val="0"/>
              </a:spcBef>
              <a:spcAft>
                <a:spcPts val="0"/>
              </a:spcAft>
              <a:buClr>
                <a:srgbClr val="2B3990"/>
              </a:buClr>
              <a:buSzPts val="1400"/>
              <a:buFont typeface="Open Sans"/>
              <a:buNone/>
              <a:defRPr i="0" sz="2400" u="none" cap="none" strike="noStrike">
                <a:solidFill>
                  <a:srgbClr val="2B3990"/>
                </a:solidFill>
                <a:latin typeface="Open Sans"/>
                <a:ea typeface="Open Sans"/>
                <a:cs typeface="Open Sans"/>
                <a:sym typeface="Open Sans"/>
              </a:defRPr>
            </a:lvl1pPr>
            <a:lvl2pPr indent="0" lvl="1" rtl="0">
              <a:spcBef>
                <a:spcPts val="0"/>
              </a:spcBef>
              <a:spcAft>
                <a:spcPts val="0"/>
              </a:spcAft>
              <a:buSzPts val="1400"/>
              <a:buNone/>
              <a:defRPr sz="1400"/>
            </a:lvl2pPr>
            <a:lvl3pPr indent="0" lvl="2" rtl="0">
              <a:spcBef>
                <a:spcPts val="0"/>
              </a:spcBef>
              <a:spcAft>
                <a:spcPts val="0"/>
              </a:spcAft>
              <a:buSzPts val="1400"/>
              <a:buNone/>
              <a:defRPr sz="1400"/>
            </a:lvl3pPr>
            <a:lvl4pPr indent="0" lvl="3" rtl="0">
              <a:spcBef>
                <a:spcPts val="0"/>
              </a:spcBef>
              <a:spcAft>
                <a:spcPts val="0"/>
              </a:spcAft>
              <a:buSzPts val="1400"/>
              <a:buNone/>
              <a:defRPr sz="1400"/>
            </a:lvl4pPr>
            <a:lvl5pPr indent="0" lvl="4" rtl="0">
              <a:spcBef>
                <a:spcPts val="0"/>
              </a:spcBef>
              <a:spcAft>
                <a:spcPts val="0"/>
              </a:spcAft>
              <a:buSzPts val="1400"/>
              <a:buNone/>
              <a:defRPr sz="1400"/>
            </a:lvl5pPr>
            <a:lvl6pPr indent="0" lvl="5" rtl="0">
              <a:spcBef>
                <a:spcPts val="0"/>
              </a:spcBef>
              <a:spcAft>
                <a:spcPts val="0"/>
              </a:spcAft>
              <a:buSzPts val="1400"/>
              <a:buNone/>
              <a:defRPr sz="1400"/>
            </a:lvl6pPr>
            <a:lvl7pPr indent="0" lvl="6" rtl="0">
              <a:spcBef>
                <a:spcPts val="0"/>
              </a:spcBef>
              <a:spcAft>
                <a:spcPts val="0"/>
              </a:spcAft>
              <a:buSzPts val="1400"/>
              <a:buNone/>
              <a:defRPr sz="1400"/>
            </a:lvl7pPr>
            <a:lvl8pPr indent="0" lvl="7" rtl="0">
              <a:spcBef>
                <a:spcPts val="0"/>
              </a:spcBef>
              <a:spcAft>
                <a:spcPts val="0"/>
              </a:spcAft>
              <a:buSzPts val="1400"/>
              <a:buNone/>
              <a:defRPr sz="1400"/>
            </a:lvl8pPr>
            <a:lvl9pPr indent="0" lvl="8" rtl="0">
              <a:spcBef>
                <a:spcPts val="0"/>
              </a:spcBef>
              <a:spcAft>
                <a:spcPts val="0"/>
              </a:spcAft>
              <a:buSzPts val="1400"/>
              <a:buNone/>
              <a:defRPr sz="1400"/>
            </a:lvl9pPr>
          </a:lstStyle>
          <a:p/>
        </p:txBody>
      </p:sp>
    </p:spTree>
  </p:cSld>
  <p:clrMap accent1="accent1" accent2="accent2" accent3="accent3" accent4="accent4" accent5="accent5" accent6="accent6" bg1="lt1" bg2="dk2" tx1="dk1" tx2="lt2" folHlink="folHlink" hlink="hlink"/>
  <p:sldLayoutIdLst>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880">
          <p15:clr>
            <a:srgbClr val="EA4335"/>
          </p15:clr>
        </p15:guide>
        <p15:guide id="3" pos="285">
          <p15:clr>
            <a:srgbClr val="000000"/>
          </p15:clr>
        </p15:guide>
        <p15:guide id="4" pos="5475">
          <p15:clr>
            <a:srgbClr val="000000"/>
          </p15:clr>
        </p15:guide>
        <p15:guide id="5" orient="horz" pos="276">
          <p15:clr>
            <a:srgbClr val="000000"/>
          </p15:clr>
        </p15:guide>
        <p15:guide id="6" orient="horz" pos="2833">
          <p15:clr>
            <a:srgbClr val="000000"/>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51" name="Shape 151"/>
        <p:cNvGrpSpPr/>
        <p:nvPr/>
      </p:nvGrpSpPr>
      <p:grpSpPr>
        <a:xfrm>
          <a:off x="0" y="0"/>
          <a:ext cx="0" cy="0"/>
          <a:chOff x="0" y="0"/>
          <a:chExt cx="0" cy="0"/>
        </a:xfrm>
      </p:grpSpPr>
      <p:sp>
        <p:nvSpPr>
          <p:cNvPr id="152" name="Google Shape;152;p52"/>
          <p:cNvSpPr txBox="1"/>
          <p:nvPr>
            <p:ph idx="1" type="body"/>
          </p:nvPr>
        </p:nvSpPr>
        <p:spPr>
          <a:xfrm>
            <a:off x="453200" y="1022393"/>
            <a:ext cx="8238300" cy="34746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800"/>
              </a:spcBef>
              <a:spcAft>
                <a:spcPts val="0"/>
              </a:spcAft>
              <a:buClr>
                <a:schemeClr val="dk1"/>
              </a:buClr>
              <a:buSzPts val="2100"/>
              <a:buFont typeface="Open Sans Light"/>
              <a:buChar char="•"/>
              <a:defRPr b="0" i="0" sz="2100" u="none" cap="none" strike="noStrike">
                <a:solidFill>
                  <a:schemeClr val="dk1"/>
                </a:solidFill>
                <a:latin typeface="Open Sans Light"/>
                <a:ea typeface="Open Sans Light"/>
                <a:cs typeface="Open Sans Light"/>
                <a:sym typeface="Open Sans Light"/>
              </a:defRPr>
            </a:lvl1pPr>
            <a:lvl2pPr indent="-342900" lvl="1" marL="914400" marR="0" rtl="0" algn="l">
              <a:lnSpc>
                <a:spcPct val="115000"/>
              </a:lnSpc>
              <a:spcBef>
                <a:spcPts val="400"/>
              </a:spcBef>
              <a:spcAft>
                <a:spcPts val="0"/>
              </a:spcAft>
              <a:buClr>
                <a:schemeClr val="dk1"/>
              </a:buClr>
              <a:buSzPts val="1800"/>
              <a:buFont typeface="Open Sans Light"/>
              <a:buChar char="•"/>
              <a:defRPr b="0" i="0" sz="1800" u="none" cap="none" strike="noStrike">
                <a:solidFill>
                  <a:schemeClr val="dk1"/>
                </a:solidFill>
                <a:latin typeface="Open Sans Light"/>
                <a:ea typeface="Open Sans Light"/>
                <a:cs typeface="Open Sans Light"/>
                <a:sym typeface="Open Sans Light"/>
              </a:defRPr>
            </a:lvl2pPr>
            <a:lvl3pPr indent="-323850" lvl="2" marL="1371600" marR="0" rtl="0" algn="l">
              <a:lnSpc>
                <a:spcPct val="115000"/>
              </a:lnSpc>
              <a:spcBef>
                <a:spcPts val="400"/>
              </a:spcBef>
              <a:spcAft>
                <a:spcPts val="0"/>
              </a:spcAft>
              <a:buClr>
                <a:schemeClr val="dk1"/>
              </a:buClr>
              <a:buSzPts val="1500"/>
              <a:buFont typeface="Open Sans Light"/>
              <a:buChar char="•"/>
              <a:defRPr b="0" i="0" sz="1500" u="none" cap="none" strike="noStrike">
                <a:solidFill>
                  <a:schemeClr val="dk1"/>
                </a:solidFill>
                <a:latin typeface="Open Sans Light"/>
                <a:ea typeface="Open Sans Light"/>
                <a:cs typeface="Open Sans Light"/>
                <a:sym typeface="Open Sans Light"/>
              </a:defRPr>
            </a:lvl3pPr>
            <a:lvl4pPr indent="-317500" lvl="3" marL="1828800" marR="0" rtl="0" algn="l">
              <a:lnSpc>
                <a:spcPct val="115000"/>
              </a:lnSpc>
              <a:spcBef>
                <a:spcPts val="400"/>
              </a:spcBef>
              <a:spcAft>
                <a:spcPts val="0"/>
              </a:spcAft>
              <a:buClr>
                <a:schemeClr val="dk1"/>
              </a:buClr>
              <a:buSzPts val="1400"/>
              <a:buFont typeface="Open Sans Light"/>
              <a:buChar char="•"/>
              <a:defRPr b="0" i="0" sz="1400" u="none" cap="none" strike="noStrike">
                <a:solidFill>
                  <a:schemeClr val="dk1"/>
                </a:solidFill>
                <a:latin typeface="Open Sans Light"/>
                <a:ea typeface="Open Sans Light"/>
                <a:cs typeface="Open Sans Light"/>
                <a:sym typeface="Open Sans Light"/>
              </a:defRPr>
            </a:lvl4pPr>
            <a:lvl5pPr indent="-304800" lvl="4" marL="2286000" marR="0" rtl="0" algn="l">
              <a:lnSpc>
                <a:spcPct val="115000"/>
              </a:lnSpc>
              <a:spcBef>
                <a:spcPts val="400"/>
              </a:spcBef>
              <a:spcAft>
                <a:spcPts val="0"/>
              </a:spcAft>
              <a:buClr>
                <a:schemeClr val="dk1"/>
              </a:buClr>
              <a:buSzPts val="1200"/>
              <a:buFont typeface="Open Sans Light"/>
              <a:buChar char="•"/>
              <a:defRPr b="0" i="0" sz="1200" u="none" cap="none" strike="noStrike">
                <a:solidFill>
                  <a:schemeClr val="dk1"/>
                </a:solidFill>
                <a:latin typeface="Open Sans Light"/>
                <a:ea typeface="Open Sans Light"/>
                <a:cs typeface="Open Sans Light"/>
                <a:sym typeface="Open Sans Light"/>
              </a:defRPr>
            </a:lvl5pPr>
            <a:lvl6pPr indent="-304800" lvl="5" marL="2743200" marR="0" rtl="0" algn="l">
              <a:lnSpc>
                <a:spcPct val="115000"/>
              </a:lnSpc>
              <a:spcBef>
                <a:spcPts val="400"/>
              </a:spcBef>
              <a:spcAft>
                <a:spcPts val="0"/>
              </a:spcAft>
              <a:buClr>
                <a:schemeClr val="dk1"/>
              </a:buClr>
              <a:buSzPts val="1200"/>
              <a:buFont typeface="Open Sans Light"/>
              <a:buChar char="•"/>
              <a:defRPr b="0" i="0" sz="1200" u="none" cap="none" strike="noStrike">
                <a:solidFill>
                  <a:schemeClr val="dk1"/>
                </a:solidFill>
                <a:latin typeface="Open Sans Light"/>
                <a:ea typeface="Open Sans Light"/>
                <a:cs typeface="Open Sans Light"/>
                <a:sym typeface="Open Sans Light"/>
              </a:defRPr>
            </a:lvl6pPr>
            <a:lvl7pPr indent="-304800" lvl="6" marL="3200400" marR="0" rtl="0" algn="l">
              <a:lnSpc>
                <a:spcPct val="115000"/>
              </a:lnSpc>
              <a:spcBef>
                <a:spcPts val="400"/>
              </a:spcBef>
              <a:spcAft>
                <a:spcPts val="0"/>
              </a:spcAft>
              <a:buClr>
                <a:schemeClr val="dk1"/>
              </a:buClr>
              <a:buSzPts val="1200"/>
              <a:buFont typeface="Open Sans Light"/>
              <a:buChar char="•"/>
              <a:defRPr b="0" i="0" sz="1200" u="none" cap="none" strike="noStrike">
                <a:solidFill>
                  <a:schemeClr val="dk1"/>
                </a:solidFill>
                <a:latin typeface="Open Sans Light"/>
                <a:ea typeface="Open Sans Light"/>
                <a:cs typeface="Open Sans Light"/>
                <a:sym typeface="Open Sans Light"/>
              </a:defRPr>
            </a:lvl7pPr>
            <a:lvl8pPr indent="-304800" lvl="7" marL="3657600" marR="0" rtl="0" algn="l">
              <a:lnSpc>
                <a:spcPct val="115000"/>
              </a:lnSpc>
              <a:spcBef>
                <a:spcPts val="400"/>
              </a:spcBef>
              <a:spcAft>
                <a:spcPts val="0"/>
              </a:spcAft>
              <a:buClr>
                <a:schemeClr val="dk1"/>
              </a:buClr>
              <a:buSzPts val="1200"/>
              <a:buFont typeface="Open Sans Light"/>
              <a:buChar char="•"/>
              <a:defRPr b="0" i="0" sz="1200" u="none" cap="none" strike="noStrike">
                <a:solidFill>
                  <a:schemeClr val="dk1"/>
                </a:solidFill>
                <a:latin typeface="Open Sans Light"/>
                <a:ea typeface="Open Sans Light"/>
                <a:cs typeface="Open Sans Light"/>
                <a:sym typeface="Open Sans Light"/>
              </a:defRPr>
            </a:lvl8pPr>
            <a:lvl9pPr indent="-304800" lvl="8" marL="4114800" marR="0" rtl="0" algn="l">
              <a:lnSpc>
                <a:spcPct val="115000"/>
              </a:lnSpc>
              <a:spcBef>
                <a:spcPts val="400"/>
              </a:spcBef>
              <a:spcAft>
                <a:spcPts val="0"/>
              </a:spcAft>
              <a:buClr>
                <a:schemeClr val="dk1"/>
              </a:buClr>
              <a:buSzPts val="1200"/>
              <a:buFont typeface="Open Sans Light"/>
              <a:buChar char="•"/>
              <a:defRPr b="0" i="0" sz="1200" u="none" cap="none" strike="noStrike">
                <a:solidFill>
                  <a:schemeClr val="dk1"/>
                </a:solidFill>
                <a:latin typeface="Open Sans Light"/>
                <a:ea typeface="Open Sans Light"/>
                <a:cs typeface="Open Sans Light"/>
                <a:sym typeface="Open Sans Light"/>
              </a:defRPr>
            </a:lvl9pPr>
          </a:lstStyle>
          <a:p/>
        </p:txBody>
      </p:sp>
      <p:sp>
        <p:nvSpPr>
          <p:cNvPr id="153" name="Google Shape;153;p52"/>
          <p:cNvSpPr txBox="1"/>
          <p:nvPr>
            <p:ph idx="12" type="sldNum"/>
          </p:nvPr>
        </p:nvSpPr>
        <p:spPr>
          <a:xfrm>
            <a:off x="7190321" y="4555450"/>
            <a:ext cx="564600" cy="2793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54" name="Google Shape;154;p52"/>
          <p:cNvSpPr txBox="1"/>
          <p:nvPr>
            <p:ph type="title"/>
          </p:nvPr>
        </p:nvSpPr>
        <p:spPr>
          <a:xfrm>
            <a:off x="453200" y="438625"/>
            <a:ext cx="8238300" cy="452700"/>
          </a:xfrm>
          <a:prstGeom prst="rect">
            <a:avLst/>
          </a:prstGeom>
          <a:noFill/>
          <a:ln>
            <a:noFill/>
          </a:ln>
        </p:spPr>
        <p:txBody>
          <a:bodyPr anchorCtr="0" anchor="t" bIns="90000" lIns="0" spcFirstLastPara="1" rIns="91425" wrap="square" tIns="0">
            <a:noAutofit/>
          </a:bodyPr>
          <a:lstStyle>
            <a:lvl1pPr lvl="0" marR="0" rtl="0" algn="l">
              <a:lnSpc>
                <a:spcPct val="115000"/>
              </a:lnSpc>
              <a:spcBef>
                <a:spcPts val="0"/>
              </a:spcBef>
              <a:spcAft>
                <a:spcPts val="0"/>
              </a:spcAft>
              <a:buClr>
                <a:srgbClr val="2B3990"/>
              </a:buClr>
              <a:buSzPts val="1400"/>
              <a:buFont typeface="Open Sans"/>
              <a:buNone/>
              <a:defRPr b="0" i="0" sz="2400" u="none" cap="none" strike="noStrike">
                <a:solidFill>
                  <a:srgbClr val="2B3990"/>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880">
          <p15:clr>
            <a:srgbClr val="EA4335"/>
          </p15:clr>
        </p15:guide>
        <p15:guide id="3" pos="285">
          <p15:clr>
            <a:srgbClr val="000000"/>
          </p15:clr>
        </p15:guide>
        <p15:guide id="4" pos="5475">
          <p15:clr>
            <a:srgbClr val="000000"/>
          </p15:clr>
        </p15:guide>
        <p15:guide id="5" orient="horz" pos="276">
          <p15:clr>
            <a:srgbClr val="000000"/>
          </p15:clr>
        </p15:guide>
        <p15:guide id="6" orient="horz" pos="2833">
          <p15:clr>
            <a:srgbClr val="00000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image" Target="../media/image50.png"/><Relationship Id="rId10" Type="http://schemas.openxmlformats.org/officeDocument/2006/relationships/image" Target="../media/image52.png"/><Relationship Id="rId13" Type="http://schemas.openxmlformats.org/officeDocument/2006/relationships/image" Target="../media/image53.png"/><Relationship Id="rId12" Type="http://schemas.openxmlformats.org/officeDocument/2006/relationships/image" Target="../media/image48.png"/><Relationship Id="rId1" Type="http://schemas.openxmlformats.org/officeDocument/2006/relationships/slideLayout" Target="../slideLayouts/slideLayout32.xml"/><Relationship Id="rId2" Type="http://schemas.openxmlformats.org/officeDocument/2006/relationships/notesSlide" Target="../notesSlides/notesSlide10.xml"/><Relationship Id="rId3" Type="http://schemas.openxmlformats.org/officeDocument/2006/relationships/image" Target="../media/image39.png"/><Relationship Id="rId4" Type="http://schemas.openxmlformats.org/officeDocument/2006/relationships/image" Target="../media/image42.png"/><Relationship Id="rId9" Type="http://schemas.openxmlformats.org/officeDocument/2006/relationships/image" Target="../media/image49.png"/><Relationship Id="rId15" Type="http://schemas.openxmlformats.org/officeDocument/2006/relationships/image" Target="../media/image47.png"/><Relationship Id="rId14" Type="http://schemas.openxmlformats.org/officeDocument/2006/relationships/image" Target="../media/image51.png"/><Relationship Id="rId17" Type="http://schemas.openxmlformats.org/officeDocument/2006/relationships/image" Target="../media/image55.png"/><Relationship Id="rId16" Type="http://schemas.openxmlformats.org/officeDocument/2006/relationships/image" Target="../media/image54.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6.png"/><Relationship Id="rId8" Type="http://schemas.openxmlformats.org/officeDocument/2006/relationships/image" Target="../media/image4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0.xml"/><Relationship Id="rId3" Type="http://schemas.openxmlformats.org/officeDocument/2006/relationships/hyperlink" Target="https://drive.google.com/file/d/15M6q1cqcQfniiZTVyz_jc-rRo-_YoseM/view?usp=sharing"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1.xml"/><Relationship Id="rId3" Type="http://schemas.openxmlformats.org/officeDocument/2006/relationships/image" Target="../media/image7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3.xml"/><Relationship Id="rId3" Type="http://schemas.openxmlformats.org/officeDocument/2006/relationships/image" Target="../media/image8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4.xml"/><Relationship Id="rId3" Type="http://schemas.openxmlformats.org/officeDocument/2006/relationships/image" Target="../media/image79.png"/><Relationship Id="rId4" Type="http://schemas.openxmlformats.org/officeDocument/2006/relationships/image" Target="../media/image8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5.xml"/><Relationship Id="rId3" Type="http://schemas.openxmlformats.org/officeDocument/2006/relationships/image" Target="../media/image8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7.xml"/><Relationship Id="rId3" Type="http://schemas.openxmlformats.org/officeDocument/2006/relationships/image" Target="../media/image82.png"/><Relationship Id="rId4" Type="http://schemas.openxmlformats.org/officeDocument/2006/relationships/image" Target="../media/image8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8.xml"/><Relationship Id="rId3" Type="http://schemas.openxmlformats.org/officeDocument/2006/relationships/image" Target="../media/image81.png"/><Relationship Id="rId4" Type="http://schemas.openxmlformats.org/officeDocument/2006/relationships/image" Target="../media/image8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9.xml"/><Relationship Id="rId3" Type="http://schemas.openxmlformats.org/officeDocument/2006/relationships/image" Target="../media/image8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1.xml"/><Relationship Id="rId3" Type="http://schemas.openxmlformats.org/officeDocument/2006/relationships/image" Target="../media/image5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0.xml"/><Relationship Id="rId3" Type="http://schemas.openxmlformats.org/officeDocument/2006/relationships/image" Target="../media/image86.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1.xml"/><Relationship Id="rId3" Type="http://schemas.openxmlformats.org/officeDocument/2006/relationships/hyperlink" Target="https://community.powerbi.com/t5/Data-Stories-Gallery/bd-p/DataStoriesGallery"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hyperlink" Target="https://drive.google.com/drive/folders/1SaPn85WdtfLneyyeSmF7pTWvZ4ONXOPQ?usp=sharing"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 Id="rId3" Type="http://schemas.openxmlformats.org/officeDocument/2006/relationships/image" Target="../media/image5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6.xml"/><Relationship Id="rId3" Type="http://schemas.openxmlformats.org/officeDocument/2006/relationships/hyperlink" Target="https://archiv.soc.cas.cz/" TargetMode="External"/><Relationship Id="rId4" Type="http://schemas.openxmlformats.org/officeDocument/2006/relationships/hyperlink" Target="https://data.gov.cz/" TargetMode="External"/><Relationship Id="rId5" Type="http://schemas.openxmlformats.org/officeDocument/2006/relationships/hyperlink" Target="https://linked.opendata.cz/dataset" TargetMode="External"/><Relationship Id="rId6" Type="http://schemas.openxmlformats.org/officeDocument/2006/relationships/hyperlink" Target="https://data.europa.eu/euodp/cs/home" TargetMode="External"/><Relationship Id="rId7" Type="http://schemas.openxmlformats.org/officeDocument/2006/relationships/hyperlink" Target="https://datacatalog.worldbank.org/" TargetMode="External"/><Relationship Id="rId8" Type="http://schemas.openxmlformats.org/officeDocument/2006/relationships/hyperlink" Target="https://index.okfn.org/dataset/"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5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5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5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7.xml"/><Relationship Id="rId3" Type="http://schemas.openxmlformats.org/officeDocument/2006/relationships/image" Target="../media/image6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8.xml"/><Relationship Id="rId3" Type="http://schemas.openxmlformats.org/officeDocument/2006/relationships/hyperlink" Target="https://www.root.cz/clanky/modelovani-databazi/" TargetMode="External"/><Relationship Id="rId4" Type="http://schemas.openxmlformats.org/officeDocument/2006/relationships/hyperlink" Target="https://www.lucidchart.com/pages/er-diagrams" TargetMode="External"/><Relationship Id="rId5" Type="http://schemas.openxmlformats.org/officeDocument/2006/relationships/hyperlink" Target="http://lucie.zolta.cz/index.php/iformacni-systemy-databaze/42-relacni-datovy-model" TargetMode="External"/><Relationship Id="rId6" Type="http://schemas.openxmlformats.org/officeDocument/2006/relationships/hyperlink" Target="http://www.lucidchart.com" TargetMode="External"/><Relationship Id="rId7" Type="http://schemas.openxmlformats.org/officeDocument/2006/relationships/hyperlink" Target="https://www.draw.io"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hyperlink" Target="http://sqliteonline.com"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xml"/><Relationship Id="rId3" Type="http://schemas.openxmlformats.org/officeDocument/2006/relationships/image" Target="../media/image3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xml"/><Relationship Id="rId3" Type="http://schemas.openxmlformats.org/officeDocument/2006/relationships/image" Target="../media/image3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1.xml"/><Relationship Id="rId3" Type="http://schemas.openxmlformats.org/officeDocument/2006/relationships/image" Target="../media/image6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2.xml"/><Relationship Id="rId3" Type="http://schemas.openxmlformats.org/officeDocument/2006/relationships/image" Target="../media/image6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3.xml"/><Relationship Id="rId3" Type="http://schemas.openxmlformats.org/officeDocument/2006/relationships/image" Target="../media/image6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image" Target="../media/image64.png"/><Relationship Id="rId4" Type="http://schemas.openxmlformats.org/officeDocument/2006/relationships/image" Target="../media/image6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hyperlink" Target="https://www.youtube.com/watch?v=vbDObzI-CTc&amp;t=0s&amp;ab_channel=Sabrina" TargetMode="External"/><Relationship Id="rId4" Type="http://schemas.openxmlformats.org/officeDocument/2006/relationships/image" Target="../media/image6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image" Target="../media/image67.png"/><Relationship Id="rId4" Type="http://schemas.openxmlformats.org/officeDocument/2006/relationships/image" Target="../media/image69.png"/><Relationship Id="rId5" Type="http://schemas.openxmlformats.org/officeDocument/2006/relationships/image" Target="../media/image71.png"/><Relationship Id="rId6" Type="http://schemas.openxmlformats.org/officeDocument/2006/relationships/image" Target="../media/image7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0" Type="http://schemas.openxmlformats.org/officeDocument/2006/relationships/image" Target="../media/image48.png"/><Relationship Id="rId1" Type="http://schemas.openxmlformats.org/officeDocument/2006/relationships/slideLayout" Target="../slideLayouts/slideLayout32.xml"/><Relationship Id="rId2" Type="http://schemas.openxmlformats.org/officeDocument/2006/relationships/notesSlide" Target="../notesSlides/notesSlide9.xml"/><Relationship Id="rId3" Type="http://schemas.openxmlformats.org/officeDocument/2006/relationships/image" Target="../media/image39.png"/><Relationship Id="rId4" Type="http://schemas.openxmlformats.org/officeDocument/2006/relationships/image" Target="../media/image42.png"/><Relationship Id="rId9" Type="http://schemas.openxmlformats.org/officeDocument/2006/relationships/image" Target="../media/image47.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6.png"/><Relationship Id="rId8" Type="http://schemas.openxmlformats.org/officeDocument/2006/relationships/image" Target="../media/image4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0.xml"/><Relationship Id="rId3" Type="http://schemas.openxmlformats.org/officeDocument/2006/relationships/hyperlink" Target="https://drive.google.com/file/d/1iZrZ4fAH29ubQbKMmP3oPX4FKxaxBq_7/view?usp=sharing"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1.xml"/><Relationship Id="rId3" Type="http://schemas.openxmlformats.org/officeDocument/2006/relationships/image" Target="../media/image7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2.xml"/><Relationship Id="rId3" Type="http://schemas.openxmlformats.org/officeDocument/2006/relationships/hyperlink" Target="https://drive.google.com/file/d/1Mz3m9JIzTpRxRqehiXs3glMIVtLf7ywd/view?usp=sharing"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3.xml"/><Relationship Id="rId3" Type="http://schemas.openxmlformats.org/officeDocument/2006/relationships/image" Target="../media/image7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5.xml"/><Relationship Id="rId3" Type="http://schemas.openxmlformats.org/officeDocument/2006/relationships/image" Target="../media/image7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 Id="rId3" Type="http://schemas.openxmlformats.org/officeDocument/2006/relationships/image" Target="../media/image7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 Id="rId3" Type="http://schemas.openxmlformats.org/officeDocument/2006/relationships/image" Target="../media/image7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8.xml"/><Relationship Id="rId3" Type="http://schemas.openxmlformats.org/officeDocument/2006/relationships/hyperlink" Target="https://drive.google.com/file/d/1iZrZ4fAH29ubQbKMmP3oPX4FKxaxBq_7/view?usp=sharing"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9.xml"/><Relationship Id="rId3"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71"/>
          <p:cNvSpPr txBox="1"/>
          <p:nvPr>
            <p:ph type="title"/>
          </p:nvPr>
        </p:nvSpPr>
        <p:spPr>
          <a:xfrm>
            <a:off x="280950" y="1849624"/>
            <a:ext cx="5885700" cy="1709400"/>
          </a:xfrm>
          <a:prstGeom prst="rect">
            <a:avLst/>
          </a:prstGeom>
        </p:spPr>
        <p:txBody>
          <a:bodyPr anchorCtr="0" anchor="b" bIns="0" lIns="0" spcFirstLastPara="1" rIns="91425" wrap="square" tIns="0">
            <a:noAutofit/>
          </a:bodyPr>
          <a:lstStyle/>
          <a:p>
            <a:pPr indent="0" lvl="0" marL="0" rtl="0" algn="l">
              <a:spcBef>
                <a:spcPts val="0"/>
              </a:spcBef>
              <a:spcAft>
                <a:spcPts val="0"/>
              </a:spcAft>
              <a:buNone/>
            </a:pPr>
            <a:r>
              <a:rPr lang="en"/>
              <a:t>Úvod do datové analýzy</a:t>
            </a:r>
            <a:endParaRPr/>
          </a:p>
        </p:txBody>
      </p:sp>
      <p:sp>
        <p:nvSpPr>
          <p:cNvPr id="208" name="Google Shape;208;p71"/>
          <p:cNvSpPr txBox="1"/>
          <p:nvPr>
            <p:ph idx="1" type="subTitle"/>
          </p:nvPr>
        </p:nvSpPr>
        <p:spPr>
          <a:xfrm>
            <a:off x="321550" y="3559025"/>
            <a:ext cx="5102100" cy="11937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Milada Šejnohová</a:t>
            </a:r>
            <a:endParaRPr/>
          </a:p>
          <a:p>
            <a:pPr indent="0" lvl="0" marL="0" rtl="0" algn="l">
              <a:spcBef>
                <a:spcPts val="800"/>
              </a:spcBef>
              <a:spcAft>
                <a:spcPts val="0"/>
              </a:spcAft>
              <a:buNone/>
            </a:pPr>
            <a:r>
              <a:rPr lang="en"/>
              <a:t>12.03.2022</a:t>
            </a:r>
            <a:endParaRPr/>
          </a:p>
          <a:p>
            <a:pPr indent="0" lvl="0" marL="0" rtl="0" algn="l">
              <a:spcBef>
                <a:spcPts val="800"/>
              </a:spcBef>
              <a:spcAft>
                <a:spcPts val="0"/>
              </a:spcAft>
              <a:buNone/>
            </a:pPr>
            <a:r>
              <a:rPr lang="en"/>
              <a:t>Online (pobočka Olomouc)</a:t>
            </a:r>
            <a:endParaRPr/>
          </a:p>
        </p:txBody>
      </p:sp>
      <p:sp>
        <p:nvSpPr>
          <p:cNvPr id="209" name="Google Shape;209;p71"/>
          <p:cNvSpPr txBox="1"/>
          <p:nvPr/>
        </p:nvSpPr>
        <p:spPr>
          <a:xfrm>
            <a:off x="7131875" y="-648350"/>
            <a:ext cx="643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Light"/>
              <a:ea typeface="Open Sans Light"/>
              <a:cs typeface="Open Sans Light"/>
              <a:sym typeface="Open Sans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80"/>
          <p:cNvSpPr txBox="1"/>
          <p:nvPr>
            <p:ph type="title"/>
          </p:nvPr>
        </p:nvSpPr>
        <p:spPr>
          <a:xfrm>
            <a:off x="453200" y="438625"/>
            <a:ext cx="8238300" cy="452700"/>
          </a:xfrm>
          <a:prstGeom prst="rect">
            <a:avLst/>
          </a:prstGeom>
        </p:spPr>
        <p:txBody>
          <a:bodyPr anchorCtr="0" anchor="t" bIns="90000" lIns="0" spcFirstLastPara="1" rIns="91425" wrap="square" tIns="0">
            <a:noAutofit/>
          </a:bodyPr>
          <a:lstStyle/>
          <a:p>
            <a:pPr indent="0" lvl="0" marL="0" rtl="0" algn="l">
              <a:spcBef>
                <a:spcPts val="0"/>
              </a:spcBef>
              <a:spcAft>
                <a:spcPts val="0"/>
              </a:spcAft>
              <a:buNone/>
            </a:pPr>
            <a:r>
              <a:rPr lang="en">
                <a:solidFill>
                  <a:schemeClr val="dk2"/>
                </a:solidFill>
              </a:rPr>
              <a:t>Expectations vs </a:t>
            </a:r>
            <a:r>
              <a:rPr b="1" lang="en">
                <a:solidFill>
                  <a:schemeClr val="dk2"/>
                </a:solidFill>
              </a:rPr>
              <a:t>Reality</a:t>
            </a:r>
            <a:endParaRPr b="1"/>
          </a:p>
        </p:txBody>
      </p:sp>
      <p:pic>
        <p:nvPicPr>
          <p:cNvPr id="277" name="Google Shape;277;p80"/>
          <p:cNvPicPr preferRelativeResize="0"/>
          <p:nvPr/>
        </p:nvPicPr>
        <p:blipFill rotWithShape="1">
          <a:blip r:embed="rId3">
            <a:alphaModFix/>
          </a:blip>
          <a:srcRect b="0" l="0" r="0" t="0"/>
          <a:stretch/>
        </p:blipFill>
        <p:spPr>
          <a:xfrm>
            <a:off x="2090999" y="1614196"/>
            <a:ext cx="769275" cy="769275"/>
          </a:xfrm>
          <a:prstGeom prst="rect">
            <a:avLst/>
          </a:prstGeom>
          <a:noFill/>
          <a:ln>
            <a:noFill/>
          </a:ln>
        </p:spPr>
      </p:pic>
      <p:pic>
        <p:nvPicPr>
          <p:cNvPr id="278" name="Google Shape;278;p80"/>
          <p:cNvPicPr preferRelativeResize="0"/>
          <p:nvPr/>
        </p:nvPicPr>
        <p:blipFill rotWithShape="1">
          <a:blip r:embed="rId4">
            <a:alphaModFix/>
          </a:blip>
          <a:srcRect b="0" l="0" r="0" t="0"/>
          <a:stretch/>
        </p:blipFill>
        <p:spPr>
          <a:xfrm>
            <a:off x="198188" y="3364294"/>
            <a:ext cx="713325" cy="713325"/>
          </a:xfrm>
          <a:prstGeom prst="rect">
            <a:avLst/>
          </a:prstGeom>
          <a:noFill/>
          <a:ln>
            <a:noFill/>
          </a:ln>
        </p:spPr>
      </p:pic>
      <p:pic>
        <p:nvPicPr>
          <p:cNvPr id="279" name="Google Shape;279;p80"/>
          <p:cNvPicPr preferRelativeResize="0"/>
          <p:nvPr/>
        </p:nvPicPr>
        <p:blipFill rotWithShape="1">
          <a:blip r:embed="rId5">
            <a:alphaModFix/>
          </a:blip>
          <a:srcRect b="0" l="0" r="0" t="0"/>
          <a:stretch/>
        </p:blipFill>
        <p:spPr>
          <a:xfrm>
            <a:off x="1279575" y="2384174"/>
            <a:ext cx="811424" cy="811444"/>
          </a:xfrm>
          <a:prstGeom prst="rect">
            <a:avLst/>
          </a:prstGeom>
          <a:noFill/>
          <a:ln>
            <a:noFill/>
          </a:ln>
        </p:spPr>
      </p:pic>
      <p:pic>
        <p:nvPicPr>
          <p:cNvPr id="280" name="Google Shape;280;p80"/>
          <p:cNvPicPr preferRelativeResize="0"/>
          <p:nvPr/>
        </p:nvPicPr>
        <p:blipFill rotWithShape="1">
          <a:blip r:embed="rId6">
            <a:alphaModFix/>
          </a:blip>
          <a:srcRect b="0" l="0" r="0" t="0"/>
          <a:stretch/>
        </p:blipFill>
        <p:spPr>
          <a:xfrm>
            <a:off x="7602844" y="1904756"/>
            <a:ext cx="1541156" cy="1541175"/>
          </a:xfrm>
          <a:prstGeom prst="rect">
            <a:avLst/>
          </a:prstGeom>
          <a:noFill/>
          <a:ln>
            <a:noFill/>
          </a:ln>
        </p:spPr>
      </p:pic>
      <p:pic>
        <p:nvPicPr>
          <p:cNvPr id="281" name="Google Shape;281;p80"/>
          <p:cNvPicPr preferRelativeResize="0"/>
          <p:nvPr/>
        </p:nvPicPr>
        <p:blipFill rotWithShape="1">
          <a:blip r:embed="rId4">
            <a:alphaModFix/>
          </a:blip>
          <a:srcRect b="0" l="0" r="0" t="0"/>
          <a:stretch/>
        </p:blipFill>
        <p:spPr>
          <a:xfrm>
            <a:off x="198188" y="1502194"/>
            <a:ext cx="713325" cy="713325"/>
          </a:xfrm>
          <a:prstGeom prst="rect">
            <a:avLst/>
          </a:prstGeom>
          <a:noFill/>
          <a:ln>
            <a:noFill/>
          </a:ln>
        </p:spPr>
      </p:pic>
      <p:pic>
        <p:nvPicPr>
          <p:cNvPr id="282" name="Google Shape;282;p80"/>
          <p:cNvPicPr preferRelativeResize="0"/>
          <p:nvPr/>
        </p:nvPicPr>
        <p:blipFill rotWithShape="1">
          <a:blip r:embed="rId4">
            <a:alphaModFix/>
          </a:blip>
          <a:srcRect b="0" l="0" r="0" t="0"/>
          <a:stretch/>
        </p:blipFill>
        <p:spPr>
          <a:xfrm>
            <a:off x="198188" y="2438531"/>
            <a:ext cx="713325" cy="713325"/>
          </a:xfrm>
          <a:prstGeom prst="rect">
            <a:avLst/>
          </a:prstGeom>
          <a:noFill/>
          <a:ln>
            <a:noFill/>
          </a:ln>
        </p:spPr>
      </p:pic>
      <p:pic>
        <p:nvPicPr>
          <p:cNvPr id="283" name="Google Shape;283;p80"/>
          <p:cNvPicPr preferRelativeResize="0"/>
          <p:nvPr/>
        </p:nvPicPr>
        <p:blipFill rotWithShape="1">
          <a:blip r:embed="rId7">
            <a:alphaModFix/>
          </a:blip>
          <a:srcRect b="0" l="0" r="0" t="0"/>
          <a:stretch/>
        </p:blipFill>
        <p:spPr>
          <a:xfrm>
            <a:off x="5119719" y="2378425"/>
            <a:ext cx="833532" cy="833514"/>
          </a:xfrm>
          <a:prstGeom prst="rect">
            <a:avLst/>
          </a:prstGeom>
          <a:noFill/>
          <a:ln>
            <a:noFill/>
          </a:ln>
        </p:spPr>
      </p:pic>
      <p:pic>
        <p:nvPicPr>
          <p:cNvPr id="284" name="Google Shape;284;p80"/>
          <p:cNvPicPr preferRelativeResize="0"/>
          <p:nvPr/>
        </p:nvPicPr>
        <p:blipFill rotWithShape="1">
          <a:blip r:embed="rId8">
            <a:alphaModFix/>
          </a:blip>
          <a:srcRect b="0" l="0" r="0" t="0"/>
          <a:stretch/>
        </p:blipFill>
        <p:spPr>
          <a:xfrm rot="2544247">
            <a:off x="802930" y="1893424"/>
            <a:ext cx="590084" cy="590084"/>
          </a:xfrm>
          <a:prstGeom prst="rect">
            <a:avLst/>
          </a:prstGeom>
          <a:noFill/>
          <a:ln>
            <a:noFill/>
          </a:ln>
        </p:spPr>
      </p:pic>
      <p:pic>
        <p:nvPicPr>
          <p:cNvPr id="285" name="Google Shape;285;p80"/>
          <p:cNvPicPr preferRelativeResize="0"/>
          <p:nvPr/>
        </p:nvPicPr>
        <p:blipFill rotWithShape="1">
          <a:blip r:embed="rId8">
            <a:alphaModFix/>
          </a:blip>
          <a:srcRect b="0" l="0" r="0" t="0"/>
          <a:stretch/>
        </p:blipFill>
        <p:spPr>
          <a:xfrm>
            <a:off x="802932" y="2494858"/>
            <a:ext cx="590080" cy="590080"/>
          </a:xfrm>
          <a:prstGeom prst="rect">
            <a:avLst/>
          </a:prstGeom>
          <a:noFill/>
          <a:ln>
            <a:noFill/>
          </a:ln>
        </p:spPr>
      </p:pic>
      <p:pic>
        <p:nvPicPr>
          <p:cNvPr id="286" name="Google Shape;286;p80"/>
          <p:cNvPicPr preferRelativeResize="0"/>
          <p:nvPr/>
        </p:nvPicPr>
        <p:blipFill rotWithShape="1">
          <a:blip r:embed="rId8">
            <a:alphaModFix/>
          </a:blip>
          <a:srcRect b="0" l="0" r="0" t="0"/>
          <a:stretch/>
        </p:blipFill>
        <p:spPr>
          <a:xfrm rot="-2535061">
            <a:off x="871557" y="3151857"/>
            <a:ext cx="590082" cy="590082"/>
          </a:xfrm>
          <a:prstGeom prst="rect">
            <a:avLst/>
          </a:prstGeom>
          <a:noFill/>
          <a:ln>
            <a:noFill/>
          </a:ln>
        </p:spPr>
      </p:pic>
      <p:pic>
        <p:nvPicPr>
          <p:cNvPr id="287" name="Google Shape;287;p80"/>
          <p:cNvPicPr preferRelativeResize="0"/>
          <p:nvPr/>
        </p:nvPicPr>
        <p:blipFill rotWithShape="1">
          <a:blip r:embed="rId8">
            <a:alphaModFix/>
          </a:blip>
          <a:srcRect b="0" l="0" r="0" t="0"/>
          <a:stretch/>
        </p:blipFill>
        <p:spPr>
          <a:xfrm>
            <a:off x="1967774" y="2494860"/>
            <a:ext cx="590080" cy="590080"/>
          </a:xfrm>
          <a:prstGeom prst="rect">
            <a:avLst/>
          </a:prstGeom>
          <a:noFill/>
          <a:ln>
            <a:noFill/>
          </a:ln>
        </p:spPr>
      </p:pic>
      <p:pic>
        <p:nvPicPr>
          <p:cNvPr id="288" name="Google Shape;288;p80"/>
          <p:cNvPicPr preferRelativeResize="0"/>
          <p:nvPr/>
        </p:nvPicPr>
        <p:blipFill rotWithShape="1">
          <a:blip r:embed="rId8">
            <a:alphaModFix/>
          </a:blip>
          <a:srcRect b="0" l="0" r="0" t="0"/>
          <a:stretch/>
        </p:blipFill>
        <p:spPr>
          <a:xfrm>
            <a:off x="6967461" y="2438531"/>
            <a:ext cx="713329" cy="590080"/>
          </a:xfrm>
          <a:prstGeom prst="rect">
            <a:avLst/>
          </a:prstGeom>
          <a:noFill/>
          <a:ln>
            <a:noFill/>
          </a:ln>
        </p:spPr>
      </p:pic>
      <p:pic>
        <p:nvPicPr>
          <p:cNvPr id="289" name="Google Shape;289;p80"/>
          <p:cNvPicPr preferRelativeResize="0"/>
          <p:nvPr/>
        </p:nvPicPr>
        <p:blipFill rotWithShape="1">
          <a:blip r:embed="rId9">
            <a:alphaModFix/>
          </a:blip>
          <a:srcRect b="0" l="0" r="0" t="0"/>
          <a:stretch/>
        </p:blipFill>
        <p:spPr>
          <a:xfrm rot="-8316027">
            <a:off x="6707460" y="3135601"/>
            <a:ext cx="893387" cy="893390"/>
          </a:xfrm>
          <a:prstGeom prst="rect">
            <a:avLst/>
          </a:prstGeom>
          <a:noFill/>
          <a:ln>
            <a:noFill/>
          </a:ln>
        </p:spPr>
      </p:pic>
      <p:pic>
        <p:nvPicPr>
          <p:cNvPr id="290" name="Google Shape;290;p80"/>
          <p:cNvPicPr preferRelativeResize="0"/>
          <p:nvPr/>
        </p:nvPicPr>
        <p:blipFill rotWithShape="1">
          <a:blip r:embed="rId9">
            <a:alphaModFix/>
          </a:blip>
          <a:srcRect b="0" l="0" r="0" t="0"/>
          <a:stretch/>
        </p:blipFill>
        <p:spPr>
          <a:xfrm rot="2410571">
            <a:off x="6858309" y="1531302"/>
            <a:ext cx="893387" cy="893389"/>
          </a:xfrm>
          <a:prstGeom prst="rect">
            <a:avLst/>
          </a:prstGeom>
          <a:noFill/>
          <a:ln>
            <a:noFill/>
          </a:ln>
        </p:spPr>
      </p:pic>
      <p:pic>
        <p:nvPicPr>
          <p:cNvPr id="291" name="Google Shape;291;p80"/>
          <p:cNvPicPr preferRelativeResize="0"/>
          <p:nvPr/>
        </p:nvPicPr>
        <p:blipFill rotWithShape="1">
          <a:blip r:embed="rId10">
            <a:alphaModFix/>
          </a:blip>
          <a:srcRect b="0" l="0" r="0" t="0"/>
          <a:stretch/>
        </p:blipFill>
        <p:spPr>
          <a:xfrm>
            <a:off x="4352347" y="2402567"/>
            <a:ext cx="679256" cy="679256"/>
          </a:xfrm>
          <a:prstGeom prst="rect">
            <a:avLst/>
          </a:prstGeom>
          <a:noFill/>
          <a:ln>
            <a:noFill/>
          </a:ln>
        </p:spPr>
      </p:pic>
      <p:pic>
        <p:nvPicPr>
          <p:cNvPr id="292" name="Google Shape;292;p80"/>
          <p:cNvPicPr preferRelativeResize="0"/>
          <p:nvPr/>
        </p:nvPicPr>
        <p:blipFill rotWithShape="1">
          <a:blip r:embed="rId11">
            <a:alphaModFix/>
          </a:blip>
          <a:srcRect b="0" l="0" r="0" t="0"/>
          <a:stretch/>
        </p:blipFill>
        <p:spPr>
          <a:xfrm>
            <a:off x="3047275" y="2302178"/>
            <a:ext cx="539139" cy="539139"/>
          </a:xfrm>
          <a:prstGeom prst="rect">
            <a:avLst/>
          </a:prstGeom>
          <a:noFill/>
          <a:ln>
            <a:noFill/>
          </a:ln>
        </p:spPr>
      </p:pic>
      <p:pic>
        <p:nvPicPr>
          <p:cNvPr id="293" name="Google Shape;293;p80"/>
          <p:cNvPicPr preferRelativeResize="0"/>
          <p:nvPr/>
        </p:nvPicPr>
        <p:blipFill rotWithShape="1">
          <a:blip r:embed="rId12">
            <a:alphaModFix/>
          </a:blip>
          <a:srcRect b="0" l="0" r="0" t="0"/>
          <a:stretch/>
        </p:blipFill>
        <p:spPr>
          <a:xfrm>
            <a:off x="2860272" y="3004625"/>
            <a:ext cx="884550" cy="884550"/>
          </a:xfrm>
          <a:prstGeom prst="rect">
            <a:avLst/>
          </a:prstGeom>
          <a:noFill/>
          <a:ln>
            <a:noFill/>
          </a:ln>
        </p:spPr>
      </p:pic>
      <p:pic>
        <p:nvPicPr>
          <p:cNvPr id="294" name="Google Shape;294;p80"/>
          <p:cNvPicPr preferRelativeResize="0"/>
          <p:nvPr/>
        </p:nvPicPr>
        <p:blipFill rotWithShape="1">
          <a:blip r:embed="rId13">
            <a:alphaModFix/>
          </a:blip>
          <a:srcRect b="0" l="0" r="0" t="0"/>
          <a:stretch/>
        </p:blipFill>
        <p:spPr>
          <a:xfrm>
            <a:off x="5520738" y="3445919"/>
            <a:ext cx="833644" cy="833644"/>
          </a:xfrm>
          <a:prstGeom prst="rect">
            <a:avLst/>
          </a:prstGeom>
          <a:noFill/>
          <a:ln>
            <a:noFill/>
          </a:ln>
        </p:spPr>
      </p:pic>
      <p:pic>
        <p:nvPicPr>
          <p:cNvPr id="295" name="Google Shape;295;p80"/>
          <p:cNvPicPr preferRelativeResize="0"/>
          <p:nvPr/>
        </p:nvPicPr>
        <p:blipFill rotWithShape="1">
          <a:blip r:embed="rId14">
            <a:alphaModFix/>
          </a:blip>
          <a:srcRect b="0" l="0" r="0" t="0"/>
          <a:stretch/>
        </p:blipFill>
        <p:spPr>
          <a:xfrm>
            <a:off x="3648751" y="1711478"/>
            <a:ext cx="833532" cy="833532"/>
          </a:xfrm>
          <a:prstGeom prst="rect">
            <a:avLst/>
          </a:prstGeom>
          <a:noFill/>
          <a:ln>
            <a:noFill/>
          </a:ln>
        </p:spPr>
      </p:pic>
      <p:pic>
        <p:nvPicPr>
          <p:cNvPr id="296" name="Google Shape;296;p80"/>
          <p:cNvPicPr preferRelativeResize="0"/>
          <p:nvPr/>
        </p:nvPicPr>
        <p:blipFill rotWithShape="1">
          <a:blip r:embed="rId15">
            <a:alphaModFix/>
          </a:blip>
          <a:srcRect b="0" l="0" r="0" t="0"/>
          <a:stretch/>
        </p:blipFill>
        <p:spPr>
          <a:xfrm>
            <a:off x="2091004" y="3211903"/>
            <a:ext cx="457009" cy="590082"/>
          </a:xfrm>
          <a:prstGeom prst="rect">
            <a:avLst/>
          </a:prstGeom>
          <a:noFill/>
          <a:ln>
            <a:noFill/>
          </a:ln>
        </p:spPr>
      </p:pic>
      <p:pic>
        <p:nvPicPr>
          <p:cNvPr id="297" name="Google Shape;297;p80"/>
          <p:cNvPicPr preferRelativeResize="0"/>
          <p:nvPr/>
        </p:nvPicPr>
        <p:blipFill rotWithShape="1">
          <a:blip r:embed="rId16">
            <a:alphaModFix/>
          </a:blip>
          <a:srcRect b="0" l="0" r="0" t="0"/>
          <a:stretch/>
        </p:blipFill>
        <p:spPr>
          <a:xfrm>
            <a:off x="6040056" y="2384188"/>
            <a:ext cx="811425" cy="811425"/>
          </a:xfrm>
          <a:prstGeom prst="rect">
            <a:avLst/>
          </a:prstGeom>
          <a:noFill/>
          <a:ln>
            <a:noFill/>
          </a:ln>
        </p:spPr>
      </p:pic>
      <p:pic>
        <p:nvPicPr>
          <p:cNvPr id="298" name="Google Shape;298;p80"/>
          <p:cNvPicPr preferRelativeResize="0"/>
          <p:nvPr/>
        </p:nvPicPr>
        <p:blipFill rotWithShape="1">
          <a:blip r:embed="rId17">
            <a:alphaModFix/>
          </a:blip>
          <a:srcRect b="0" l="0" r="0" t="0"/>
          <a:stretch/>
        </p:blipFill>
        <p:spPr>
          <a:xfrm>
            <a:off x="3870035" y="3129447"/>
            <a:ext cx="679255" cy="634905"/>
          </a:xfrm>
          <a:prstGeom prst="rect">
            <a:avLst/>
          </a:prstGeom>
          <a:noFill/>
          <a:ln>
            <a:noFill/>
          </a:ln>
        </p:spPr>
      </p:pic>
      <p:pic>
        <p:nvPicPr>
          <p:cNvPr id="299" name="Google Shape;299;p80"/>
          <p:cNvPicPr preferRelativeResize="0"/>
          <p:nvPr/>
        </p:nvPicPr>
        <p:blipFill rotWithShape="1">
          <a:blip r:embed="rId11">
            <a:alphaModFix/>
          </a:blip>
          <a:srcRect b="0" l="0" r="0" t="0"/>
          <a:stretch/>
        </p:blipFill>
        <p:spPr>
          <a:xfrm>
            <a:off x="2445813" y="2757453"/>
            <a:ext cx="539139" cy="539139"/>
          </a:xfrm>
          <a:prstGeom prst="rect">
            <a:avLst/>
          </a:prstGeom>
          <a:noFill/>
          <a:ln>
            <a:noFill/>
          </a:ln>
        </p:spPr>
      </p:pic>
      <p:pic>
        <p:nvPicPr>
          <p:cNvPr id="300" name="Google Shape;300;p80"/>
          <p:cNvPicPr preferRelativeResize="0"/>
          <p:nvPr/>
        </p:nvPicPr>
        <p:blipFill rotWithShape="1">
          <a:blip r:embed="rId11">
            <a:alphaModFix/>
          </a:blip>
          <a:srcRect b="0" l="0" r="0" t="0"/>
          <a:stretch/>
        </p:blipFill>
        <p:spPr>
          <a:xfrm>
            <a:off x="5583988" y="2149415"/>
            <a:ext cx="539139" cy="539139"/>
          </a:xfrm>
          <a:prstGeom prst="rect">
            <a:avLst/>
          </a:prstGeom>
          <a:noFill/>
          <a:ln>
            <a:noFill/>
          </a:ln>
        </p:spPr>
      </p:pic>
      <p:pic>
        <p:nvPicPr>
          <p:cNvPr id="301" name="Google Shape;301;p80"/>
          <p:cNvPicPr preferRelativeResize="0"/>
          <p:nvPr/>
        </p:nvPicPr>
        <p:blipFill rotWithShape="1">
          <a:blip r:embed="rId11">
            <a:alphaModFix/>
          </a:blip>
          <a:srcRect b="0" l="0" r="0" t="0"/>
          <a:stretch/>
        </p:blipFill>
        <p:spPr>
          <a:xfrm>
            <a:off x="4864675" y="3364303"/>
            <a:ext cx="539139" cy="539139"/>
          </a:xfrm>
          <a:prstGeom prst="rect">
            <a:avLst/>
          </a:prstGeom>
          <a:noFill/>
          <a:ln>
            <a:noFill/>
          </a:ln>
        </p:spPr>
      </p:pic>
      <p:pic>
        <p:nvPicPr>
          <p:cNvPr id="302" name="Google Shape;302;p80"/>
          <p:cNvPicPr preferRelativeResize="0"/>
          <p:nvPr/>
        </p:nvPicPr>
        <p:blipFill rotWithShape="1">
          <a:blip r:embed="rId11">
            <a:alphaModFix/>
          </a:blip>
          <a:srcRect b="0" l="0" r="0" t="0"/>
          <a:stretch/>
        </p:blipFill>
        <p:spPr>
          <a:xfrm>
            <a:off x="3779013" y="2607465"/>
            <a:ext cx="539139" cy="539139"/>
          </a:xfrm>
          <a:prstGeom prst="rect">
            <a:avLst/>
          </a:prstGeom>
          <a:noFill/>
          <a:ln>
            <a:noFill/>
          </a:ln>
        </p:spPr>
      </p:pic>
      <p:pic>
        <p:nvPicPr>
          <p:cNvPr id="303" name="Google Shape;303;p80"/>
          <p:cNvPicPr preferRelativeResize="0"/>
          <p:nvPr/>
        </p:nvPicPr>
        <p:blipFill rotWithShape="1">
          <a:blip r:embed="rId11">
            <a:alphaModFix/>
          </a:blip>
          <a:srcRect b="0" l="0" r="0" t="0"/>
          <a:stretch/>
        </p:blipFill>
        <p:spPr>
          <a:xfrm>
            <a:off x="4749525" y="1858240"/>
            <a:ext cx="539139" cy="539139"/>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170"/>
          <p:cNvSpPr txBox="1"/>
          <p:nvPr>
            <p:ph idx="1" type="body"/>
          </p:nvPr>
        </p:nvSpPr>
        <p:spPr>
          <a:xfrm>
            <a:off x="602256" y="1022388"/>
            <a:ext cx="8238300" cy="3474600"/>
          </a:xfrm>
          <a:prstGeom prst="rect">
            <a:avLst/>
          </a:prstGeom>
          <a:noFill/>
          <a:ln>
            <a:noFill/>
          </a:ln>
        </p:spPr>
        <p:txBody>
          <a:bodyPr anchorCtr="0" anchor="t" bIns="0" lIns="0" spcFirstLastPara="1" rIns="0" wrap="square" tIns="0">
            <a:noAutofit/>
          </a:bodyPr>
          <a:lstStyle/>
          <a:p>
            <a:pPr indent="-273050" lvl="0" marL="342900" rtl="0" algn="l">
              <a:lnSpc>
                <a:spcPct val="115000"/>
              </a:lnSpc>
              <a:spcBef>
                <a:spcPts val="200"/>
              </a:spcBef>
              <a:spcAft>
                <a:spcPts val="0"/>
              </a:spcAft>
              <a:buSzPts val="1700"/>
              <a:buChar char="•"/>
            </a:pPr>
            <a:r>
              <a:rPr lang="en"/>
              <a:t>Zobraz vývoj zisku a ztráty v průběhu let</a:t>
            </a:r>
            <a:endParaRPr sz="2400"/>
          </a:p>
          <a:p>
            <a:pPr indent="0" lvl="0" marL="76200" rtl="0" algn="l">
              <a:lnSpc>
                <a:spcPct val="115000"/>
              </a:lnSpc>
              <a:spcBef>
                <a:spcPts val="200"/>
              </a:spcBef>
              <a:spcAft>
                <a:spcPts val="0"/>
              </a:spcAft>
              <a:buSzPts val="1400"/>
              <a:buNone/>
            </a:pPr>
            <a:r>
              <a:t/>
            </a:r>
            <a:endParaRPr/>
          </a:p>
          <a:p>
            <a:pPr indent="-330200" lvl="0" marL="457200" rtl="0" algn="l">
              <a:lnSpc>
                <a:spcPct val="115000"/>
              </a:lnSpc>
              <a:spcBef>
                <a:spcPts val="200"/>
              </a:spcBef>
              <a:spcAft>
                <a:spcPts val="0"/>
              </a:spcAft>
              <a:buSzPts val="1600"/>
              <a:buFont typeface="Roboto Mono"/>
              <a:buChar char="-"/>
            </a:pPr>
            <a:r>
              <a:rPr lang="en"/>
              <a:t>Data:</a:t>
            </a:r>
            <a:endParaRPr/>
          </a:p>
          <a:p>
            <a:pPr indent="0" lvl="0" marL="457200" rtl="0" algn="l">
              <a:lnSpc>
                <a:spcPct val="115000"/>
              </a:lnSpc>
              <a:spcBef>
                <a:spcPts val="200"/>
              </a:spcBef>
              <a:spcAft>
                <a:spcPts val="0"/>
              </a:spcAft>
              <a:buNone/>
            </a:pPr>
            <a:r>
              <a:rPr lang="en" u="sng">
                <a:solidFill>
                  <a:schemeClr val="hlink"/>
                </a:solidFill>
                <a:hlinkClick r:id="rId3"/>
              </a:rPr>
              <a:t>https://drive.google.com/file/d/15M6q1cqcQfniiZTVyz_jc-rRo-_YoseM/view?usp=sharing</a:t>
            </a:r>
            <a:br>
              <a:rPr lang="en"/>
            </a:br>
            <a:endParaRPr/>
          </a:p>
          <a:p>
            <a:pPr indent="-330200" lvl="0" marL="457200" rtl="0" algn="l">
              <a:lnSpc>
                <a:spcPct val="115000"/>
              </a:lnSpc>
              <a:spcBef>
                <a:spcPts val="200"/>
              </a:spcBef>
              <a:spcAft>
                <a:spcPts val="0"/>
              </a:spcAft>
              <a:buSzPts val="1600"/>
              <a:buFont typeface="Roboto Mono"/>
              <a:buChar char="-"/>
            </a:pPr>
            <a:r>
              <a:rPr lang="en"/>
              <a:t>Vytvořit vodopádový graf, seřaď ho dle roků vzestupně</a:t>
            </a:r>
            <a:br>
              <a:rPr lang="en"/>
            </a:br>
            <a:endParaRPr/>
          </a:p>
          <a:p>
            <a:pPr indent="-266700" lvl="0" marL="457200" marR="0" rtl="0" algn="l">
              <a:lnSpc>
                <a:spcPct val="115000"/>
              </a:lnSpc>
              <a:spcBef>
                <a:spcPts val="800"/>
              </a:spcBef>
              <a:spcAft>
                <a:spcPts val="0"/>
              </a:spcAft>
              <a:buClr>
                <a:schemeClr val="dk1"/>
              </a:buClr>
              <a:buSzPts val="1600"/>
              <a:buFont typeface="Open Sans Light"/>
              <a:buNone/>
            </a:pPr>
            <a:r>
              <a:t/>
            </a:r>
            <a:endParaRPr/>
          </a:p>
        </p:txBody>
      </p:sp>
      <p:sp>
        <p:nvSpPr>
          <p:cNvPr id="956" name="Google Shape;956;p170"/>
          <p:cNvSpPr txBox="1"/>
          <p:nvPr>
            <p:ph type="title"/>
          </p:nvPr>
        </p:nvSpPr>
        <p:spPr>
          <a:xfrm>
            <a:off x="339900" y="328969"/>
            <a:ext cx="6178800" cy="339600"/>
          </a:xfrm>
          <a:prstGeom prst="rect">
            <a:avLst/>
          </a:prstGeom>
          <a:noFill/>
          <a:ln>
            <a:noFill/>
          </a:ln>
        </p:spPr>
        <p:txBody>
          <a:bodyPr anchorCtr="0" anchor="t" bIns="67500" lIns="0" spcFirstLastPara="1" rIns="68575" wrap="square" tIns="0">
            <a:noAutofit/>
          </a:bodyPr>
          <a:lstStyle/>
          <a:p>
            <a:pPr indent="0" lvl="0" marL="0" marR="0" rtl="0" algn="l">
              <a:lnSpc>
                <a:spcPct val="115000"/>
              </a:lnSpc>
              <a:spcBef>
                <a:spcPts val="0"/>
              </a:spcBef>
              <a:spcAft>
                <a:spcPts val="0"/>
              </a:spcAft>
              <a:buClr>
                <a:srgbClr val="2B3990"/>
              </a:buClr>
              <a:buSzPts val="1100"/>
              <a:buFont typeface="Open Sans"/>
              <a:buNone/>
            </a:pPr>
            <a:r>
              <a:rPr lang="en">
                <a:solidFill>
                  <a:schemeClr val="dk2"/>
                </a:solidFill>
              </a:rPr>
              <a:t>VIZUALIZACE 2</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171"/>
          <p:cNvSpPr txBox="1"/>
          <p:nvPr>
            <p:ph idx="1" type="body"/>
          </p:nvPr>
        </p:nvSpPr>
        <p:spPr>
          <a:xfrm>
            <a:off x="602256" y="1022388"/>
            <a:ext cx="8238300" cy="3474600"/>
          </a:xfrm>
          <a:prstGeom prst="rect">
            <a:avLst/>
          </a:prstGeom>
          <a:noFill/>
          <a:ln>
            <a:noFill/>
          </a:ln>
        </p:spPr>
        <p:txBody>
          <a:bodyPr anchorCtr="0" anchor="t" bIns="0" lIns="0" spcFirstLastPara="1" rIns="0" wrap="square" tIns="0">
            <a:noAutofit/>
          </a:bodyPr>
          <a:lstStyle/>
          <a:p>
            <a:pPr indent="-273050" lvl="0" marL="342900" rtl="0" algn="l">
              <a:lnSpc>
                <a:spcPct val="115000"/>
              </a:lnSpc>
              <a:spcBef>
                <a:spcPts val="200"/>
              </a:spcBef>
              <a:spcAft>
                <a:spcPts val="0"/>
              </a:spcAft>
              <a:buSzPts val="1700"/>
              <a:buChar char="•"/>
            </a:pPr>
            <a:r>
              <a:rPr lang="en"/>
              <a:t>Zobraz vývoj zisku a ztráty v průběhu let</a:t>
            </a:r>
            <a:endParaRPr sz="2400"/>
          </a:p>
          <a:p>
            <a:pPr indent="0" lvl="0" marL="0" rtl="0" algn="l">
              <a:lnSpc>
                <a:spcPct val="115000"/>
              </a:lnSpc>
              <a:spcBef>
                <a:spcPts val="200"/>
              </a:spcBef>
              <a:spcAft>
                <a:spcPts val="0"/>
              </a:spcAft>
              <a:buNone/>
            </a:pPr>
            <a:br>
              <a:rPr lang="en"/>
            </a:br>
            <a:endParaRPr/>
          </a:p>
          <a:p>
            <a:pPr indent="-266700" lvl="0" marL="457200" marR="0" rtl="0" algn="l">
              <a:lnSpc>
                <a:spcPct val="115000"/>
              </a:lnSpc>
              <a:spcBef>
                <a:spcPts val="800"/>
              </a:spcBef>
              <a:spcAft>
                <a:spcPts val="0"/>
              </a:spcAft>
              <a:buClr>
                <a:schemeClr val="dk1"/>
              </a:buClr>
              <a:buSzPts val="1600"/>
              <a:buFont typeface="Open Sans Light"/>
              <a:buNone/>
            </a:pPr>
            <a:r>
              <a:t/>
            </a:r>
            <a:endParaRPr/>
          </a:p>
        </p:txBody>
      </p:sp>
      <p:sp>
        <p:nvSpPr>
          <p:cNvPr id="962" name="Google Shape;962;p171"/>
          <p:cNvSpPr txBox="1"/>
          <p:nvPr>
            <p:ph type="title"/>
          </p:nvPr>
        </p:nvSpPr>
        <p:spPr>
          <a:xfrm>
            <a:off x="339900" y="328969"/>
            <a:ext cx="6178800" cy="339600"/>
          </a:xfrm>
          <a:prstGeom prst="rect">
            <a:avLst/>
          </a:prstGeom>
          <a:noFill/>
          <a:ln>
            <a:noFill/>
          </a:ln>
        </p:spPr>
        <p:txBody>
          <a:bodyPr anchorCtr="0" anchor="t" bIns="67500" lIns="0" spcFirstLastPara="1" rIns="68575" wrap="square" tIns="0">
            <a:noAutofit/>
          </a:bodyPr>
          <a:lstStyle/>
          <a:p>
            <a:pPr indent="0" lvl="0" marL="0" marR="0" rtl="0" algn="l">
              <a:lnSpc>
                <a:spcPct val="115000"/>
              </a:lnSpc>
              <a:spcBef>
                <a:spcPts val="0"/>
              </a:spcBef>
              <a:spcAft>
                <a:spcPts val="0"/>
              </a:spcAft>
              <a:buClr>
                <a:srgbClr val="2B3990"/>
              </a:buClr>
              <a:buSzPts val="1100"/>
              <a:buFont typeface="Open Sans"/>
              <a:buNone/>
            </a:pPr>
            <a:r>
              <a:rPr lang="en">
                <a:solidFill>
                  <a:schemeClr val="dk2"/>
                </a:solidFill>
              </a:rPr>
              <a:t>VIZUALIZACE 2</a:t>
            </a:r>
            <a:endParaRPr/>
          </a:p>
        </p:txBody>
      </p:sp>
      <p:pic>
        <p:nvPicPr>
          <p:cNvPr id="963" name="Google Shape;963;p171"/>
          <p:cNvPicPr preferRelativeResize="0"/>
          <p:nvPr/>
        </p:nvPicPr>
        <p:blipFill>
          <a:blip r:embed="rId3">
            <a:alphaModFix/>
          </a:blip>
          <a:stretch>
            <a:fillRect/>
          </a:stretch>
        </p:blipFill>
        <p:spPr>
          <a:xfrm>
            <a:off x="949600" y="1488725"/>
            <a:ext cx="5657199" cy="3541924"/>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172"/>
          <p:cNvSpPr txBox="1"/>
          <p:nvPr>
            <p:ph type="title"/>
          </p:nvPr>
        </p:nvSpPr>
        <p:spPr>
          <a:xfrm>
            <a:off x="381375" y="3373575"/>
            <a:ext cx="8238900" cy="1350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1400"/>
              <a:buNone/>
            </a:pPr>
            <a:r>
              <a:rPr lang="en"/>
              <a:t>Vizualizace - teorie</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73"/>
          <p:cNvSpPr txBox="1"/>
          <p:nvPr/>
        </p:nvSpPr>
        <p:spPr>
          <a:xfrm>
            <a:off x="453240" y="438480"/>
            <a:ext cx="8238000" cy="452400"/>
          </a:xfrm>
          <a:prstGeom prst="rect">
            <a:avLst/>
          </a:prstGeom>
          <a:noFill/>
          <a:ln>
            <a:noFill/>
          </a:ln>
        </p:spPr>
        <p:txBody>
          <a:bodyPr anchorCtr="0" anchor="t" bIns="90000" lIns="0" spcFirstLastPara="1" rIns="91425" wrap="square" tIns="0">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2B3990"/>
                </a:solidFill>
                <a:latin typeface="Open Sans"/>
                <a:ea typeface="Open Sans"/>
                <a:cs typeface="Open Sans"/>
                <a:sym typeface="Open Sans"/>
              </a:rPr>
              <a:t>Vhodné vizualizace podle typu dat</a:t>
            </a:r>
            <a:endParaRPr b="0" i="0" sz="2400" u="none" cap="none" strike="noStrike">
              <a:solidFill>
                <a:srgbClr val="000000"/>
              </a:solidFill>
              <a:latin typeface="Arial"/>
              <a:ea typeface="Arial"/>
              <a:cs typeface="Arial"/>
              <a:sym typeface="Arial"/>
            </a:endParaRPr>
          </a:p>
        </p:txBody>
      </p:sp>
      <p:pic>
        <p:nvPicPr>
          <p:cNvPr id="974" name="Google Shape;974;p173"/>
          <p:cNvPicPr preferRelativeResize="0"/>
          <p:nvPr/>
        </p:nvPicPr>
        <p:blipFill rotWithShape="1">
          <a:blip r:embed="rId3">
            <a:alphaModFix/>
          </a:blip>
          <a:srcRect b="0" l="0" r="0" t="0"/>
          <a:stretch/>
        </p:blipFill>
        <p:spPr>
          <a:xfrm>
            <a:off x="1848960" y="891360"/>
            <a:ext cx="5446439" cy="4099321"/>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174"/>
          <p:cNvSpPr txBox="1"/>
          <p:nvPr/>
        </p:nvSpPr>
        <p:spPr>
          <a:xfrm>
            <a:off x="453240" y="438480"/>
            <a:ext cx="8238000" cy="452400"/>
          </a:xfrm>
          <a:prstGeom prst="rect">
            <a:avLst/>
          </a:prstGeom>
          <a:noFill/>
          <a:ln>
            <a:noFill/>
          </a:ln>
        </p:spPr>
        <p:txBody>
          <a:bodyPr anchorCtr="0" anchor="t" bIns="90000" lIns="0" spcFirstLastPara="1" rIns="91425" wrap="square" tIns="0">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2B3990"/>
                </a:solidFill>
                <a:latin typeface="Open Sans"/>
                <a:ea typeface="Open Sans"/>
                <a:cs typeface="Open Sans"/>
                <a:sym typeface="Open Sans"/>
              </a:rPr>
              <a:t>Pie Chart ano či ne?</a:t>
            </a:r>
            <a:endParaRPr b="0" i="0" sz="2400" u="none" cap="none" strike="noStrike">
              <a:solidFill>
                <a:srgbClr val="000000"/>
              </a:solidFill>
              <a:latin typeface="Arial"/>
              <a:ea typeface="Arial"/>
              <a:cs typeface="Arial"/>
              <a:sym typeface="Arial"/>
            </a:endParaRPr>
          </a:p>
        </p:txBody>
      </p:sp>
      <p:pic>
        <p:nvPicPr>
          <p:cNvPr id="980" name="Google Shape;980;p174"/>
          <p:cNvPicPr preferRelativeResize="0"/>
          <p:nvPr/>
        </p:nvPicPr>
        <p:blipFill rotWithShape="1">
          <a:blip r:embed="rId3">
            <a:alphaModFix/>
          </a:blip>
          <a:srcRect b="0" l="0" r="0" t="0"/>
          <a:stretch/>
        </p:blipFill>
        <p:spPr>
          <a:xfrm>
            <a:off x="453240" y="1378800"/>
            <a:ext cx="3859920" cy="2385360"/>
          </a:xfrm>
          <a:prstGeom prst="rect">
            <a:avLst/>
          </a:prstGeom>
          <a:noFill/>
          <a:ln>
            <a:noFill/>
          </a:ln>
        </p:spPr>
      </p:pic>
      <p:pic>
        <p:nvPicPr>
          <p:cNvPr id="981" name="Google Shape;981;p174"/>
          <p:cNvPicPr preferRelativeResize="0"/>
          <p:nvPr/>
        </p:nvPicPr>
        <p:blipFill rotWithShape="1">
          <a:blip r:embed="rId4">
            <a:alphaModFix/>
          </a:blip>
          <a:srcRect b="0" l="0" r="0" t="0"/>
          <a:stretch/>
        </p:blipFill>
        <p:spPr>
          <a:xfrm>
            <a:off x="4831200" y="1378800"/>
            <a:ext cx="3859920" cy="238536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0"/>
                                        </p:tgtEl>
                                        <p:attrNameLst>
                                          <p:attrName>style.visibility</p:attrName>
                                        </p:attrNameLst>
                                      </p:cBhvr>
                                      <p:to>
                                        <p:strVal val="visible"/>
                                      </p:to>
                                    </p:set>
                                    <p:animEffect filter="fade" transition="in">
                                      <p:cBhvr>
                                        <p:cTn dur="1000"/>
                                        <p:tgtEl>
                                          <p:spTgt spid="9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1"/>
                                        </p:tgtEl>
                                        <p:attrNameLst>
                                          <p:attrName>style.visibility</p:attrName>
                                        </p:attrNameLst>
                                      </p:cBhvr>
                                      <p:to>
                                        <p:strVal val="visible"/>
                                      </p:to>
                                    </p:set>
                                    <p:animEffect filter="fade" transition="in">
                                      <p:cBhvr>
                                        <p:cTn dur="1000"/>
                                        <p:tgtEl>
                                          <p:spTgt spid="9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175"/>
          <p:cNvSpPr txBox="1"/>
          <p:nvPr/>
        </p:nvSpPr>
        <p:spPr>
          <a:xfrm>
            <a:off x="453240" y="438480"/>
            <a:ext cx="8238000" cy="452400"/>
          </a:xfrm>
          <a:prstGeom prst="rect">
            <a:avLst/>
          </a:prstGeom>
          <a:noFill/>
          <a:ln>
            <a:noFill/>
          </a:ln>
        </p:spPr>
        <p:txBody>
          <a:bodyPr anchorCtr="0" anchor="t" bIns="90000" lIns="0" spcFirstLastPara="1" rIns="91425" wrap="square" tIns="0">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2B3990"/>
                </a:solidFill>
                <a:latin typeface="Open Sans"/>
                <a:ea typeface="Open Sans"/>
                <a:cs typeface="Open Sans"/>
                <a:sym typeface="Open Sans"/>
              </a:rPr>
              <a:t>Jedno z mála vhodných použití Pie Chart….pizza :)</a:t>
            </a:r>
            <a:endParaRPr b="0" i="0" sz="2400" u="none" cap="none" strike="noStrike">
              <a:solidFill>
                <a:srgbClr val="000000"/>
              </a:solidFill>
              <a:latin typeface="Arial"/>
              <a:ea typeface="Arial"/>
              <a:cs typeface="Arial"/>
              <a:sym typeface="Arial"/>
            </a:endParaRPr>
          </a:p>
        </p:txBody>
      </p:sp>
      <p:pic>
        <p:nvPicPr>
          <p:cNvPr id="987" name="Google Shape;987;p175"/>
          <p:cNvPicPr preferRelativeResize="0"/>
          <p:nvPr/>
        </p:nvPicPr>
        <p:blipFill rotWithShape="1">
          <a:blip r:embed="rId3">
            <a:alphaModFix/>
          </a:blip>
          <a:srcRect b="0" l="0" r="0" t="0"/>
          <a:stretch/>
        </p:blipFill>
        <p:spPr>
          <a:xfrm>
            <a:off x="2340000" y="987480"/>
            <a:ext cx="3780000" cy="387252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176"/>
          <p:cNvSpPr txBox="1"/>
          <p:nvPr/>
        </p:nvSpPr>
        <p:spPr>
          <a:xfrm>
            <a:off x="453240" y="1022400"/>
            <a:ext cx="8238000" cy="34743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2000"/>
              <a:buFont typeface="Arial"/>
              <a:buNone/>
            </a:pPr>
            <a:r>
              <a:rPr b="1" i="0" lang="en" sz="2000" u="none" cap="none" strike="noStrike">
                <a:solidFill>
                  <a:srgbClr val="000000"/>
                </a:solidFill>
                <a:latin typeface="Open Sans"/>
                <a:ea typeface="Open Sans"/>
                <a:cs typeface="Open Sans"/>
                <a:sym typeface="Open Sans"/>
              </a:rPr>
              <a:t>Gestalt</a:t>
            </a:r>
            <a:r>
              <a:rPr b="0" i="0" lang="en" sz="2000" u="none" cap="none" strike="noStrike">
                <a:solidFill>
                  <a:srgbClr val="000000"/>
                </a:solidFill>
                <a:latin typeface="Open Sans"/>
                <a:ea typeface="Open Sans"/>
                <a:cs typeface="Open Sans"/>
                <a:sym typeface="Open Sans"/>
              </a:rPr>
              <a:t> znamená </a:t>
            </a:r>
            <a:r>
              <a:rPr b="1" i="0" lang="en" sz="2000" u="none" cap="none" strike="noStrike">
                <a:solidFill>
                  <a:srgbClr val="000000"/>
                </a:solidFill>
                <a:latin typeface="Open Sans"/>
                <a:ea typeface="Open Sans"/>
                <a:cs typeface="Open Sans"/>
                <a:sym typeface="Open Sans"/>
              </a:rPr>
              <a:t>organizováný celek</a:t>
            </a:r>
            <a:r>
              <a:rPr b="0" i="0" lang="en" sz="2000" u="none" cap="none" strike="noStrike">
                <a:solidFill>
                  <a:srgbClr val="000000"/>
                </a:solidFill>
                <a:latin typeface="Open Sans"/>
                <a:ea typeface="Open Sans"/>
                <a:cs typeface="Open Sans"/>
                <a:sym typeface="Open Sans"/>
              </a:rPr>
              <a:t> a je obecně asociován s myšlenkou, že </a:t>
            </a:r>
            <a:r>
              <a:rPr b="1" i="0" lang="en" sz="2000" u="none" cap="none" strike="noStrike">
                <a:solidFill>
                  <a:srgbClr val="000000"/>
                </a:solidFill>
                <a:latin typeface="Open Sans"/>
                <a:ea typeface="Open Sans"/>
                <a:cs typeface="Open Sans"/>
                <a:sym typeface="Open Sans"/>
              </a:rPr>
              <a:t>celek je větší než suma jeho částí</a:t>
            </a:r>
            <a:r>
              <a:rPr b="0" i="0" lang="en" sz="2000" u="none" cap="none" strike="noStrike">
                <a:solidFill>
                  <a:srgbClr val="000000"/>
                </a:solidFill>
                <a:latin typeface="Open Sans"/>
                <a:ea typeface="Open Sans"/>
                <a:cs typeface="Open Sans"/>
                <a:sym typeface="Open Sans"/>
              </a:rPr>
              <a:t>. Teorie Gestaltu je tvořena několika principy – včetně zákonů blízkosti, podobnosti, pokračování – které popisují </a:t>
            </a:r>
            <a:r>
              <a:rPr b="1" i="0" lang="en" sz="2000" u="none" cap="none" strike="noStrike">
                <a:solidFill>
                  <a:srgbClr val="000000"/>
                </a:solidFill>
                <a:latin typeface="Open Sans"/>
                <a:ea typeface="Open Sans"/>
                <a:cs typeface="Open Sans"/>
                <a:sym typeface="Open Sans"/>
              </a:rPr>
              <a:t>jak lidský mozek vidí vizuální informace</a:t>
            </a:r>
            <a:r>
              <a:rPr b="0" i="0" lang="en" sz="2000" u="none" cap="none" strike="noStrike">
                <a:solidFill>
                  <a:srgbClr val="000000"/>
                </a:solidFill>
                <a:latin typeface="Open Sans"/>
                <a:ea typeface="Open Sans"/>
                <a:cs typeface="Open Sans"/>
                <a:sym typeface="Open Sans"/>
              </a:rPr>
              <a:t>. </a:t>
            </a:r>
            <a:endParaRPr b="0" i="0" sz="2000" u="none" cap="none" strike="noStrike">
              <a:solidFill>
                <a:srgbClr val="000000"/>
              </a:solidFill>
              <a:latin typeface="Open Sans"/>
              <a:ea typeface="Open Sans"/>
              <a:cs typeface="Open Sans"/>
              <a:sym typeface="Open Sans"/>
            </a:endParaRPr>
          </a:p>
        </p:txBody>
      </p:sp>
      <p:sp>
        <p:nvSpPr>
          <p:cNvPr id="993" name="Google Shape;993;p176"/>
          <p:cNvSpPr txBox="1"/>
          <p:nvPr/>
        </p:nvSpPr>
        <p:spPr>
          <a:xfrm>
            <a:off x="453240" y="438480"/>
            <a:ext cx="8238000" cy="452400"/>
          </a:xfrm>
          <a:prstGeom prst="rect">
            <a:avLst/>
          </a:prstGeom>
          <a:noFill/>
          <a:ln>
            <a:noFill/>
          </a:ln>
        </p:spPr>
        <p:txBody>
          <a:bodyPr anchorCtr="0" anchor="t" bIns="90000" lIns="0" spcFirstLastPara="1" rIns="91425" wrap="square" tIns="0">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2B3990"/>
                </a:solidFill>
                <a:latin typeface="Open Sans"/>
                <a:ea typeface="Open Sans"/>
                <a:cs typeface="Open Sans"/>
                <a:sym typeface="Open Sans"/>
              </a:rPr>
              <a:t>Gestaltismus (tvarová psychologie)</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177"/>
          <p:cNvSpPr txBox="1"/>
          <p:nvPr/>
        </p:nvSpPr>
        <p:spPr>
          <a:xfrm>
            <a:off x="453240" y="438480"/>
            <a:ext cx="8238000" cy="452400"/>
          </a:xfrm>
          <a:prstGeom prst="rect">
            <a:avLst/>
          </a:prstGeom>
          <a:noFill/>
          <a:ln>
            <a:noFill/>
          </a:ln>
        </p:spPr>
        <p:txBody>
          <a:bodyPr anchorCtr="0" anchor="t" bIns="90000" lIns="0" spcFirstLastPara="1" rIns="91425" wrap="square" tIns="0">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2B3990"/>
                </a:solidFill>
                <a:latin typeface="Open Sans"/>
                <a:ea typeface="Open Sans"/>
                <a:cs typeface="Open Sans"/>
                <a:sym typeface="Open Sans"/>
              </a:rPr>
              <a:t>Princip podobnosti</a:t>
            </a:r>
            <a:endParaRPr b="0" i="0" sz="2400" u="none" cap="none" strike="noStrike">
              <a:solidFill>
                <a:srgbClr val="000000"/>
              </a:solidFill>
              <a:latin typeface="Arial"/>
              <a:ea typeface="Arial"/>
              <a:cs typeface="Arial"/>
              <a:sym typeface="Arial"/>
            </a:endParaRPr>
          </a:p>
        </p:txBody>
      </p:sp>
      <p:pic>
        <p:nvPicPr>
          <p:cNvPr id="999" name="Google Shape;999;p177"/>
          <p:cNvPicPr preferRelativeResize="0"/>
          <p:nvPr/>
        </p:nvPicPr>
        <p:blipFill rotWithShape="1">
          <a:blip r:embed="rId3">
            <a:alphaModFix/>
          </a:blip>
          <a:srcRect b="0" l="0" r="0" t="0"/>
          <a:stretch/>
        </p:blipFill>
        <p:spPr>
          <a:xfrm>
            <a:off x="1176120" y="1536840"/>
            <a:ext cx="2852640" cy="2445120"/>
          </a:xfrm>
          <a:prstGeom prst="rect">
            <a:avLst/>
          </a:prstGeom>
          <a:noFill/>
          <a:ln>
            <a:noFill/>
          </a:ln>
        </p:spPr>
      </p:pic>
      <p:pic>
        <p:nvPicPr>
          <p:cNvPr id="1000" name="Google Shape;1000;p177"/>
          <p:cNvPicPr preferRelativeResize="0"/>
          <p:nvPr/>
        </p:nvPicPr>
        <p:blipFill rotWithShape="1">
          <a:blip r:embed="rId4">
            <a:alphaModFix/>
          </a:blip>
          <a:srcRect b="0" l="0" r="0" t="0"/>
          <a:stretch/>
        </p:blipFill>
        <p:spPr>
          <a:xfrm>
            <a:off x="5034240" y="1536840"/>
            <a:ext cx="2852640" cy="244512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9"/>
                                        </p:tgtEl>
                                        <p:attrNameLst>
                                          <p:attrName>style.visibility</p:attrName>
                                        </p:attrNameLst>
                                      </p:cBhvr>
                                      <p:to>
                                        <p:strVal val="visible"/>
                                      </p:to>
                                    </p:set>
                                    <p:animEffect filter="fade" transition="in">
                                      <p:cBhvr>
                                        <p:cTn dur="1000"/>
                                        <p:tgtEl>
                                          <p:spTgt spid="9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0"/>
                                        </p:tgtEl>
                                        <p:attrNameLst>
                                          <p:attrName>style.visibility</p:attrName>
                                        </p:attrNameLst>
                                      </p:cBhvr>
                                      <p:to>
                                        <p:strVal val="visible"/>
                                      </p:to>
                                    </p:set>
                                    <p:animEffect filter="fade" transition="in">
                                      <p:cBhvr>
                                        <p:cTn dur="1000"/>
                                        <p:tgtEl>
                                          <p:spTgt spid="10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78"/>
          <p:cNvSpPr txBox="1"/>
          <p:nvPr/>
        </p:nvSpPr>
        <p:spPr>
          <a:xfrm>
            <a:off x="453240" y="438480"/>
            <a:ext cx="8238000" cy="452400"/>
          </a:xfrm>
          <a:prstGeom prst="rect">
            <a:avLst/>
          </a:prstGeom>
          <a:noFill/>
          <a:ln>
            <a:noFill/>
          </a:ln>
        </p:spPr>
        <p:txBody>
          <a:bodyPr anchorCtr="0" anchor="t" bIns="90000" lIns="0" spcFirstLastPara="1" rIns="91425" wrap="square" tIns="0">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2B3990"/>
                </a:solidFill>
                <a:latin typeface="Open Sans"/>
                <a:ea typeface="Open Sans"/>
                <a:cs typeface="Open Sans"/>
                <a:sym typeface="Open Sans"/>
              </a:rPr>
              <a:t>Princip blízkosti</a:t>
            </a:r>
            <a:endParaRPr b="0" i="0" sz="2400" u="none" cap="none" strike="noStrike">
              <a:solidFill>
                <a:srgbClr val="000000"/>
              </a:solidFill>
              <a:latin typeface="Arial"/>
              <a:ea typeface="Arial"/>
              <a:cs typeface="Arial"/>
              <a:sym typeface="Arial"/>
            </a:endParaRPr>
          </a:p>
        </p:txBody>
      </p:sp>
      <p:pic>
        <p:nvPicPr>
          <p:cNvPr id="1006" name="Google Shape;1006;p178"/>
          <p:cNvPicPr preferRelativeResize="0"/>
          <p:nvPr/>
        </p:nvPicPr>
        <p:blipFill rotWithShape="1">
          <a:blip r:embed="rId3">
            <a:alphaModFix/>
          </a:blip>
          <a:srcRect b="0" l="0" r="0" t="0"/>
          <a:stretch/>
        </p:blipFill>
        <p:spPr>
          <a:xfrm>
            <a:off x="1176120" y="1536840"/>
            <a:ext cx="2852640" cy="2445120"/>
          </a:xfrm>
          <a:prstGeom prst="rect">
            <a:avLst/>
          </a:prstGeom>
          <a:noFill/>
          <a:ln>
            <a:noFill/>
          </a:ln>
        </p:spPr>
      </p:pic>
      <p:pic>
        <p:nvPicPr>
          <p:cNvPr id="1007" name="Google Shape;1007;p178"/>
          <p:cNvPicPr preferRelativeResize="0"/>
          <p:nvPr/>
        </p:nvPicPr>
        <p:blipFill rotWithShape="1">
          <a:blip r:embed="rId4">
            <a:alphaModFix/>
          </a:blip>
          <a:srcRect b="0" l="0" r="0" t="0"/>
          <a:stretch/>
        </p:blipFill>
        <p:spPr>
          <a:xfrm>
            <a:off x="5041800" y="1536840"/>
            <a:ext cx="2864520" cy="244512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7"/>
                                        </p:tgtEl>
                                        <p:attrNameLst>
                                          <p:attrName>style.visibility</p:attrName>
                                        </p:attrNameLst>
                                      </p:cBhvr>
                                      <p:to>
                                        <p:strVal val="visible"/>
                                      </p:to>
                                    </p:set>
                                    <p:animEffect filter="fade" transition="in">
                                      <p:cBhvr>
                                        <p:cTn dur="1000"/>
                                        <p:tgtEl>
                                          <p:spTgt spid="10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79"/>
          <p:cNvSpPr txBox="1"/>
          <p:nvPr/>
        </p:nvSpPr>
        <p:spPr>
          <a:xfrm>
            <a:off x="453240" y="438480"/>
            <a:ext cx="8238000" cy="452400"/>
          </a:xfrm>
          <a:prstGeom prst="rect">
            <a:avLst/>
          </a:prstGeom>
          <a:noFill/>
          <a:ln>
            <a:noFill/>
          </a:ln>
        </p:spPr>
        <p:txBody>
          <a:bodyPr anchorCtr="0" anchor="t" bIns="90000" lIns="0" spcFirstLastPara="1" rIns="91425" wrap="square" tIns="0">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2B3990"/>
                </a:solidFill>
                <a:latin typeface="Open Sans"/>
                <a:ea typeface="Open Sans"/>
                <a:cs typeface="Open Sans"/>
                <a:sym typeface="Open Sans"/>
              </a:rPr>
              <a:t>Gestalt principy</a:t>
            </a:r>
            <a:br>
              <a:rPr b="0" i="0" lang="en" sz="1800" u="none" cap="none" strike="noStrike">
                <a:solidFill>
                  <a:srgbClr val="000000"/>
                </a:solidFill>
                <a:latin typeface="Arial"/>
                <a:ea typeface="Arial"/>
                <a:cs typeface="Arial"/>
                <a:sym typeface="Arial"/>
              </a:rPr>
            </a:br>
            <a:br>
              <a:rPr b="0" i="0" lang="en" sz="1800" u="none" cap="none" strike="noStrike">
                <a:solidFill>
                  <a:srgbClr val="000000"/>
                </a:solidFill>
                <a:latin typeface="Arial"/>
                <a:ea typeface="Arial"/>
                <a:cs typeface="Arial"/>
                <a:sym typeface="Arial"/>
              </a:rPr>
            </a:br>
            <a:endParaRPr b="0" i="0" sz="2400" u="none" cap="none" strike="noStrike">
              <a:solidFill>
                <a:srgbClr val="000000"/>
              </a:solidFill>
              <a:latin typeface="Arial"/>
              <a:ea typeface="Arial"/>
              <a:cs typeface="Arial"/>
              <a:sym typeface="Arial"/>
            </a:endParaRPr>
          </a:p>
        </p:txBody>
      </p:sp>
      <p:pic>
        <p:nvPicPr>
          <p:cNvPr id="1013" name="Google Shape;1013;p179"/>
          <p:cNvPicPr preferRelativeResize="0"/>
          <p:nvPr/>
        </p:nvPicPr>
        <p:blipFill rotWithShape="1">
          <a:blip r:embed="rId3">
            <a:alphaModFix/>
          </a:blip>
          <a:srcRect b="0" l="0" r="0" t="0"/>
          <a:stretch/>
        </p:blipFill>
        <p:spPr>
          <a:xfrm>
            <a:off x="1514520" y="1076760"/>
            <a:ext cx="6114600" cy="345276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81"/>
          <p:cNvSpPr txBox="1"/>
          <p:nvPr>
            <p:ph idx="1" type="body"/>
          </p:nvPr>
        </p:nvSpPr>
        <p:spPr>
          <a:xfrm>
            <a:off x="453200" y="1022393"/>
            <a:ext cx="8238300" cy="34746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t/>
            </a:r>
            <a:endParaRPr/>
          </a:p>
        </p:txBody>
      </p:sp>
      <p:sp>
        <p:nvSpPr>
          <p:cNvPr id="309" name="Google Shape;309;p81"/>
          <p:cNvSpPr txBox="1"/>
          <p:nvPr>
            <p:ph type="title"/>
          </p:nvPr>
        </p:nvSpPr>
        <p:spPr>
          <a:xfrm>
            <a:off x="453200" y="438625"/>
            <a:ext cx="8238300" cy="452700"/>
          </a:xfrm>
          <a:prstGeom prst="rect">
            <a:avLst/>
          </a:prstGeom>
        </p:spPr>
        <p:txBody>
          <a:bodyPr anchorCtr="0" anchor="t" bIns="90000" lIns="0" spcFirstLastPara="1" rIns="91425" wrap="square" tIns="0">
            <a:noAutofit/>
          </a:bodyPr>
          <a:lstStyle/>
          <a:p>
            <a:pPr indent="0" lvl="0" marL="0" rtl="0" algn="l">
              <a:spcBef>
                <a:spcPts val="0"/>
              </a:spcBef>
              <a:spcAft>
                <a:spcPts val="0"/>
              </a:spcAft>
              <a:buNone/>
            </a:pPr>
            <a:r>
              <a:rPr lang="en"/>
              <a:t>Jak to na sebe navazuje????</a:t>
            </a:r>
            <a:endParaRPr/>
          </a:p>
        </p:txBody>
      </p:sp>
      <p:pic>
        <p:nvPicPr>
          <p:cNvPr id="310" name="Google Shape;310;p81"/>
          <p:cNvPicPr preferRelativeResize="0"/>
          <p:nvPr/>
        </p:nvPicPr>
        <p:blipFill>
          <a:blip r:embed="rId3">
            <a:alphaModFix/>
          </a:blip>
          <a:stretch>
            <a:fillRect/>
          </a:stretch>
        </p:blipFill>
        <p:spPr>
          <a:xfrm>
            <a:off x="0" y="0"/>
            <a:ext cx="9143999" cy="5084592"/>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pic>
        <p:nvPicPr>
          <p:cNvPr id="1018" name="Google Shape;1018;p180"/>
          <p:cNvPicPr preferRelativeResize="0"/>
          <p:nvPr/>
        </p:nvPicPr>
        <p:blipFill rotWithShape="1">
          <a:blip r:embed="rId3">
            <a:alphaModFix/>
          </a:blip>
          <a:srcRect b="0" l="0" r="0" t="0"/>
          <a:stretch/>
        </p:blipFill>
        <p:spPr>
          <a:xfrm>
            <a:off x="304200" y="718920"/>
            <a:ext cx="5755320" cy="4321081"/>
          </a:xfrm>
          <a:prstGeom prst="rect">
            <a:avLst/>
          </a:prstGeom>
          <a:noFill/>
          <a:ln>
            <a:noFill/>
          </a:ln>
        </p:spPr>
      </p:pic>
      <p:sp>
        <p:nvSpPr>
          <p:cNvPr id="1019" name="Google Shape;1019;p180"/>
          <p:cNvSpPr txBox="1"/>
          <p:nvPr/>
        </p:nvSpPr>
        <p:spPr>
          <a:xfrm>
            <a:off x="453240" y="438480"/>
            <a:ext cx="8238000" cy="452400"/>
          </a:xfrm>
          <a:prstGeom prst="rect">
            <a:avLst/>
          </a:prstGeom>
          <a:noFill/>
          <a:ln>
            <a:noFill/>
          </a:ln>
        </p:spPr>
        <p:txBody>
          <a:bodyPr anchorCtr="0" anchor="t" bIns="90000" lIns="0" spcFirstLastPara="1" rIns="91425" wrap="square" tIns="0">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2B3990"/>
                </a:solidFill>
                <a:latin typeface="Open Sans"/>
                <a:ea typeface="Open Sans"/>
                <a:cs typeface="Open Sans"/>
                <a:sym typeface="Open Sans"/>
              </a:rPr>
              <a:t>Gestalt principy </a:t>
            </a:r>
            <a:r>
              <a:rPr b="0" i="0" lang="en" sz="1400" u="none" cap="none" strike="noStrike">
                <a:solidFill>
                  <a:srgbClr val="2B3990"/>
                </a:solidFill>
                <a:latin typeface="Open Sans"/>
                <a:ea typeface="Open Sans"/>
                <a:cs typeface="Open Sans"/>
                <a:sym typeface="Open Sans"/>
              </a:rPr>
              <a:t>(</a:t>
            </a:r>
            <a:r>
              <a:rPr b="0" i="0" lang="en" sz="1400" u="none" cap="none" strike="noStrike">
                <a:solidFill>
                  <a:srgbClr val="2B3990"/>
                </a:solidFill>
                <a:latin typeface="Arial"/>
                <a:ea typeface="Arial"/>
                <a:cs typeface="Arial"/>
                <a:sym typeface="Arial"/>
              </a:rPr>
              <a:t>©</a:t>
            </a:r>
            <a:r>
              <a:rPr b="0" i="0" lang="en" sz="1400" u="none" cap="none" strike="noStrike">
                <a:solidFill>
                  <a:srgbClr val="2B3990"/>
                </a:solidFill>
                <a:latin typeface="Open Sans"/>
                <a:ea typeface="Open Sans"/>
                <a:cs typeface="Open Sans"/>
                <a:sym typeface="Open Sans"/>
              </a:rPr>
              <a:t>Amanda Makulec)</a:t>
            </a:r>
            <a:br>
              <a:rPr b="0" i="0" lang="en" sz="1800" u="none" cap="none" strike="noStrike">
                <a:solidFill>
                  <a:srgbClr val="000000"/>
                </a:solidFill>
                <a:latin typeface="Arial"/>
                <a:ea typeface="Arial"/>
                <a:cs typeface="Arial"/>
                <a:sym typeface="Arial"/>
              </a:rPr>
            </a:br>
            <a:br>
              <a:rPr b="0" i="0" lang="en" sz="18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181"/>
          <p:cNvSpPr txBox="1"/>
          <p:nvPr/>
        </p:nvSpPr>
        <p:spPr>
          <a:xfrm>
            <a:off x="453250" y="438471"/>
            <a:ext cx="8238000" cy="813000"/>
          </a:xfrm>
          <a:prstGeom prst="rect">
            <a:avLst/>
          </a:prstGeom>
          <a:noFill/>
          <a:ln>
            <a:noFill/>
          </a:ln>
        </p:spPr>
        <p:txBody>
          <a:bodyPr anchorCtr="0" anchor="t" bIns="90000" lIns="0" spcFirstLastPara="1" rIns="91425" wrap="square" tIns="0">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2B3990"/>
                </a:solidFill>
                <a:latin typeface="Open Sans"/>
                <a:ea typeface="Open Sans"/>
                <a:cs typeface="Open Sans"/>
                <a:sym typeface="Open Sans"/>
              </a:rPr>
              <a:t>Data Stories Gallery </a:t>
            </a:r>
            <a:br>
              <a:rPr b="0" i="0" lang="en" sz="2400" u="none" cap="none" strike="noStrike">
                <a:solidFill>
                  <a:srgbClr val="2B3990"/>
                </a:solidFill>
                <a:latin typeface="Open Sans"/>
                <a:ea typeface="Open Sans"/>
                <a:cs typeface="Open Sans"/>
                <a:sym typeface="Open Sans"/>
              </a:rPr>
            </a:br>
            <a:r>
              <a:rPr b="0" i="0" lang="en" sz="2200" u="none" cap="none" strike="noStrike">
                <a:solidFill>
                  <a:srgbClr val="2B3990"/>
                </a:solidFill>
                <a:latin typeface="Open Sans"/>
                <a:ea typeface="Open Sans"/>
                <a:cs typeface="Open Sans"/>
                <a:sym typeface="Open Sans"/>
              </a:rPr>
              <a:t>(ukázky hotových dashboardů)</a:t>
            </a:r>
            <a:endParaRPr b="0" i="0" sz="2200" u="none" cap="none" strike="noStrike">
              <a:solidFill>
                <a:srgbClr val="000000"/>
              </a:solidFill>
              <a:latin typeface="Arial"/>
              <a:ea typeface="Arial"/>
              <a:cs typeface="Arial"/>
              <a:sym typeface="Arial"/>
            </a:endParaRPr>
          </a:p>
        </p:txBody>
      </p:sp>
      <p:sp>
        <p:nvSpPr>
          <p:cNvPr id="1025" name="Google Shape;1025;p181"/>
          <p:cNvSpPr txBox="1"/>
          <p:nvPr/>
        </p:nvSpPr>
        <p:spPr>
          <a:xfrm>
            <a:off x="453250" y="1650525"/>
            <a:ext cx="76767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sng" cap="none" strike="noStrike">
                <a:solidFill>
                  <a:schemeClr val="hlink"/>
                </a:solidFill>
                <a:latin typeface="Arial"/>
                <a:ea typeface="Arial"/>
                <a:cs typeface="Arial"/>
                <a:sym typeface="Arial"/>
                <a:hlinkClick r:id="rId3"/>
              </a:rPr>
              <a:t>https://community.powerbi.com/t5/Data-Stories-Gallery/bd-p/DataStoriesGallery</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182"/>
          <p:cNvSpPr txBox="1"/>
          <p:nvPr>
            <p:ph type="title"/>
          </p:nvPr>
        </p:nvSpPr>
        <p:spPr>
          <a:xfrm>
            <a:off x="452550" y="3857400"/>
            <a:ext cx="8238900" cy="63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Závěrečné informace</a:t>
            </a:r>
            <a:endParaRPr/>
          </a:p>
        </p:txBody>
      </p:sp>
      <p:sp>
        <p:nvSpPr>
          <p:cNvPr id="1031" name="Google Shape;1031;p18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83"/>
          <p:cNvSpPr txBox="1"/>
          <p:nvPr>
            <p:ph type="title"/>
          </p:nvPr>
        </p:nvSpPr>
        <p:spPr>
          <a:xfrm>
            <a:off x="453200" y="438625"/>
            <a:ext cx="8238300" cy="452700"/>
          </a:xfrm>
          <a:prstGeom prst="rect">
            <a:avLst/>
          </a:prstGeom>
        </p:spPr>
        <p:txBody>
          <a:bodyPr anchorCtr="0" anchor="t" bIns="90000" lIns="0" spcFirstLastPara="1" rIns="91425" wrap="square" tIns="0">
            <a:noAutofit/>
          </a:bodyPr>
          <a:lstStyle/>
          <a:p>
            <a:pPr indent="0" lvl="0" marL="0" rtl="0" algn="l">
              <a:spcBef>
                <a:spcPts val="0"/>
              </a:spcBef>
              <a:spcAft>
                <a:spcPts val="0"/>
              </a:spcAft>
              <a:buNone/>
            </a:pPr>
            <a:r>
              <a:rPr lang="en">
                <a:solidFill>
                  <a:schemeClr val="dk2"/>
                </a:solidFill>
              </a:rPr>
              <a:t>JAK POKRAČOVAT DÁL?</a:t>
            </a:r>
            <a:endParaRPr>
              <a:solidFill>
                <a:schemeClr val="dk2"/>
              </a:solidFill>
            </a:endParaRPr>
          </a:p>
        </p:txBody>
      </p:sp>
      <p:sp>
        <p:nvSpPr>
          <p:cNvPr id="1037" name="Google Shape;1037;p183"/>
          <p:cNvSpPr txBox="1"/>
          <p:nvPr>
            <p:ph idx="1" type="body"/>
          </p:nvPr>
        </p:nvSpPr>
        <p:spPr>
          <a:xfrm>
            <a:off x="453200" y="1022400"/>
            <a:ext cx="8238300" cy="3474600"/>
          </a:xfrm>
          <a:prstGeom prst="rect">
            <a:avLst/>
          </a:prstGeom>
        </p:spPr>
        <p:txBody>
          <a:bodyPr anchorCtr="0" anchor="t" bIns="0" lIns="0" spcFirstLastPara="1" rIns="0" wrap="square" tIns="0">
            <a:noAutofit/>
          </a:bodyPr>
          <a:lstStyle/>
          <a:p>
            <a:pPr indent="-361950" lvl="0" marL="457200" rtl="0" algn="l">
              <a:spcBef>
                <a:spcPts val="800"/>
              </a:spcBef>
              <a:spcAft>
                <a:spcPts val="0"/>
              </a:spcAft>
              <a:buSzPts val="2100"/>
              <a:buChar char="•"/>
            </a:pPr>
            <a:r>
              <a:rPr lang="en" u="sng">
                <a:solidFill>
                  <a:schemeClr val="hlink"/>
                </a:solidFill>
                <a:hlinkClick r:id="rId3"/>
              </a:rPr>
              <a:t>https://drive.google.com/drive/folders/1SaPn85WdtfLneyyeSmF7pTWvZ4ONXOPQ?usp=sharing</a:t>
            </a:r>
            <a:r>
              <a:rPr lang="en"/>
              <a:t> </a:t>
            </a:r>
            <a:r>
              <a:rPr lang="en"/>
              <a:t>(složka Po kurzu)</a:t>
            </a:r>
            <a:endParaRPr/>
          </a:p>
          <a:p>
            <a:pPr indent="0" lvl="0" marL="457200" rtl="0" algn="l">
              <a:spcBef>
                <a:spcPts val="800"/>
              </a:spcBef>
              <a:spcAft>
                <a:spcPts val="0"/>
              </a:spcAft>
              <a:buNone/>
            </a:pPr>
            <a:r>
              <a:t/>
            </a:r>
            <a:endParaRPr/>
          </a:p>
          <a:p>
            <a:pPr indent="-361950" lvl="0" marL="457200" rtl="0" algn="l">
              <a:spcBef>
                <a:spcPts val="800"/>
              </a:spcBef>
              <a:spcAft>
                <a:spcPts val="0"/>
              </a:spcAft>
              <a:buSzPts val="2100"/>
              <a:buChar char="•"/>
            </a:pPr>
            <a:r>
              <a:rPr lang="en"/>
              <a:t>Czechitas kurzy:</a:t>
            </a:r>
            <a:endParaRPr/>
          </a:p>
          <a:p>
            <a:pPr indent="-342900" lvl="1" marL="914400" rtl="0" algn="l">
              <a:spcBef>
                <a:spcPts val="0"/>
              </a:spcBef>
              <a:spcAft>
                <a:spcPts val="0"/>
              </a:spcAft>
              <a:buSzPts val="1800"/>
              <a:buChar char="•"/>
            </a:pPr>
            <a:r>
              <a:rPr lang="en"/>
              <a:t>Datová analýza - jakýkoliv kurz</a:t>
            </a:r>
            <a:endParaRPr/>
          </a:p>
          <a:p>
            <a:pPr indent="0" lvl="0" marL="0" rtl="0" algn="l">
              <a:spcBef>
                <a:spcPts val="800"/>
              </a:spcBef>
              <a:spcAft>
                <a:spcPts val="0"/>
              </a:spcAft>
              <a:buNone/>
            </a:pPr>
            <a:r>
              <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184"/>
          <p:cNvSpPr txBox="1"/>
          <p:nvPr>
            <p:ph type="title"/>
          </p:nvPr>
        </p:nvSpPr>
        <p:spPr>
          <a:xfrm>
            <a:off x="453200" y="438625"/>
            <a:ext cx="8238300" cy="452700"/>
          </a:xfrm>
          <a:prstGeom prst="rect">
            <a:avLst/>
          </a:prstGeom>
        </p:spPr>
        <p:txBody>
          <a:bodyPr anchorCtr="0" anchor="t" bIns="90000" lIns="0" spcFirstLastPara="1" rIns="91425" wrap="square" tIns="0">
            <a:noAutofit/>
          </a:bodyPr>
          <a:lstStyle/>
          <a:p>
            <a:pPr indent="0" lvl="0" marL="0" rtl="0" algn="l">
              <a:spcBef>
                <a:spcPts val="0"/>
              </a:spcBef>
              <a:spcAft>
                <a:spcPts val="0"/>
              </a:spcAft>
              <a:buNone/>
            </a:pPr>
            <a:r>
              <a:rPr lang="en">
                <a:solidFill>
                  <a:schemeClr val="dk2"/>
                </a:solidFill>
              </a:rPr>
              <a:t>DEJ NÁM ZPĚTNOU VAZBU</a:t>
            </a:r>
            <a:endParaRPr>
              <a:solidFill>
                <a:schemeClr val="dk2"/>
              </a:solidFill>
            </a:endParaRPr>
          </a:p>
        </p:txBody>
      </p:sp>
      <p:sp>
        <p:nvSpPr>
          <p:cNvPr id="1043" name="Google Shape;1043;p184"/>
          <p:cNvSpPr txBox="1"/>
          <p:nvPr>
            <p:ph idx="1" type="body"/>
          </p:nvPr>
        </p:nvSpPr>
        <p:spPr>
          <a:xfrm>
            <a:off x="453200" y="1022400"/>
            <a:ext cx="8238300" cy="34746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Jen díky ní se můžeme dál zlepšovat. Dej nám vědět, co se ti líbilo a co navrhuješ změnit. Vyplň nám prosím dotazník.</a:t>
            </a:r>
            <a:endParaRPr/>
          </a:p>
          <a:p>
            <a:pPr indent="0" lvl="0" marL="0" rtl="0" algn="l">
              <a:spcBef>
                <a:spcPts val="800"/>
              </a:spcBef>
              <a:spcAft>
                <a:spcPts val="0"/>
              </a:spcAft>
              <a:buNone/>
            </a:pPr>
            <a:r>
              <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047" name="Shape 1047"/>
        <p:cNvGrpSpPr/>
        <p:nvPr/>
      </p:nvGrpSpPr>
      <p:grpSpPr>
        <a:xfrm>
          <a:off x="0" y="0"/>
          <a:ext cx="0" cy="0"/>
          <a:chOff x="0" y="0"/>
          <a:chExt cx="0" cy="0"/>
        </a:xfrm>
      </p:grpSpPr>
      <p:sp>
        <p:nvSpPr>
          <p:cNvPr id="1048" name="Google Shape;1048;p185"/>
          <p:cNvSpPr txBox="1"/>
          <p:nvPr>
            <p:ph type="title"/>
          </p:nvPr>
        </p:nvSpPr>
        <p:spPr>
          <a:xfrm>
            <a:off x="767425" y="3654650"/>
            <a:ext cx="8238900" cy="1350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400">
                <a:solidFill>
                  <a:schemeClr val="lt1"/>
                </a:solidFill>
                <a:latin typeface="Open Sans"/>
                <a:ea typeface="Open Sans"/>
                <a:cs typeface="Open Sans"/>
                <a:sym typeface="Open Sans"/>
              </a:rPr>
              <a:t>Děkuji za pozornost a přeji krásný zbytek víkendu.</a:t>
            </a:r>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82"/>
          <p:cNvSpPr txBox="1"/>
          <p:nvPr>
            <p:ph idx="1" type="body"/>
          </p:nvPr>
        </p:nvSpPr>
        <p:spPr>
          <a:xfrm>
            <a:off x="453200" y="1022393"/>
            <a:ext cx="8238300" cy="34746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t/>
            </a:r>
            <a:endParaRPr/>
          </a:p>
        </p:txBody>
      </p:sp>
      <p:sp>
        <p:nvSpPr>
          <p:cNvPr id="316" name="Google Shape;316;p82"/>
          <p:cNvSpPr txBox="1"/>
          <p:nvPr>
            <p:ph type="title"/>
          </p:nvPr>
        </p:nvSpPr>
        <p:spPr>
          <a:xfrm>
            <a:off x="453200" y="438625"/>
            <a:ext cx="8238300" cy="452700"/>
          </a:xfrm>
          <a:prstGeom prst="rect">
            <a:avLst/>
          </a:prstGeom>
        </p:spPr>
        <p:txBody>
          <a:bodyPr anchorCtr="0" anchor="t" bIns="90000" lIns="0" spcFirstLastPara="1" rIns="91425" wrap="square" tIns="0">
            <a:noAutofit/>
          </a:bodyPr>
          <a:lstStyle/>
          <a:p>
            <a:pPr indent="0" lvl="0" marL="0" rtl="0" algn="l">
              <a:spcBef>
                <a:spcPts val="0"/>
              </a:spcBef>
              <a:spcAft>
                <a:spcPts val="0"/>
              </a:spcAft>
              <a:buNone/>
            </a:pPr>
            <a:r>
              <a:t/>
            </a:r>
            <a:endParaRPr/>
          </a:p>
        </p:txBody>
      </p:sp>
      <p:pic>
        <p:nvPicPr>
          <p:cNvPr id="317" name="Google Shape;317;p82"/>
          <p:cNvPicPr preferRelativeResize="0"/>
          <p:nvPr/>
        </p:nvPicPr>
        <p:blipFill>
          <a:blip r:embed="rId3">
            <a:alphaModFix/>
          </a:blip>
          <a:stretch>
            <a:fillRect/>
          </a:stretch>
        </p:blipFill>
        <p:spPr>
          <a:xfrm>
            <a:off x="220268" y="179600"/>
            <a:ext cx="8509282" cy="46101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83"/>
          <p:cNvSpPr txBox="1"/>
          <p:nvPr>
            <p:ph idx="1" type="body"/>
          </p:nvPr>
        </p:nvSpPr>
        <p:spPr>
          <a:xfrm>
            <a:off x="453200" y="1022393"/>
            <a:ext cx="8238300" cy="3474600"/>
          </a:xfrm>
          <a:prstGeom prst="rect">
            <a:avLst/>
          </a:prstGeom>
        </p:spPr>
        <p:txBody>
          <a:bodyPr anchorCtr="0" anchor="t" bIns="0" lIns="0" spcFirstLastPara="1" rIns="0" wrap="square" tIns="0">
            <a:noAutofit/>
          </a:bodyPr>
          <a:lstStyle/>
          <a:p>
            <a:pPr indent="-361950" lvl="0" marL="457200" rtl="0" algn="l">
              <a:lnSpc>
                <a:spcPct val="150000"/>
              </a:lnSpc>
              <a:spcBef>
                <a:spcPts val="800"/>
              </a:spcBef>
              <a:spcAft>
                <a:spcPts val="0"/>
              </a:spcAft>
              <a:buSzPts val="2100"/>
              <a:buChar char="•"/>
            </a:pPr>
            <a:r>
              <a:rPr lang="en"/>
              <a:t>Chybné implikace a kauzality</a:t>
            </a:r>
            <a:endParaRPr/>
          </a:p>
          <a:p>
            <a:pPr indent="-361950" lvl="0" marL="457200" rtl="0" algn="l">
              <a:lnSpc>
                <a:spcPct val="150000"/>
              </a:lnSpc>
              <a:spcBef>
                <a:spcPts val="0"/>
              </a:spcBef>
              <a:spcAft>
                <a:spcPts val="0"/>
              </a:spcAft>
              <a:buSzPts val="2100"/>
              <a:buChar char="•"/>
            </a:pPr>
            <a:r>
              <a:rPr lang="en"/>
              <a:t>Chybná interpretace dat</a:t>
            </a:r>
            <a:endParaRPr/>
          </a:p>
          <a:p>
            <a:pPr indent="-361950" lvl="0" marL="457200" rtl="0" algn="l">
              <a:lnSpc>
                <a:spcPct val="150000"/>
              </a:lnSpc>
              <a:spcBef>
                <a:spcPts val="0"/>
              </a:spcBef>
              <a:spcAft>
                <a:spcPts val="0"/>
              </a:spcAft>
              <a:buSzPts val="2100"/>
              <a:buChar char="•"/>
            </a:pPr>
            <a:r>
              <a:rPr lang="en"/>
              <a:t>Zbytečně složité řešení</a:t>
            </a:r>
            <a:endParaRPr/>
          </a:p>
          <a:p>
            <a:pPr indent="-361950" lvl="0" marL="457200" rtl="0" algn="l">
              <a:lnSpc>
                <a:spcPct val="150000"/>
              </a:lnSpc>
              <a:spcBef>
                <a:spcPts val="0"/>
              </a:spcBef>
              <a:spcAft>
                <a:spcPts val="0"/>
              </a:spcAft>
              <a:buSzPts val="2100"/>
              <a:buChar char="•"/>
            </a:pPr>
            <a:r>
              <a:rPr lang="en"/>
              <a:t>Chybně postavené grafy a vizualizace</a:t>
            </a:r>
            <a:endParaRPr/>
          </a:p>
          <a:p>
            <a:pPr indent="-361950" lvl="0" marL="457200" rtl="0" algn="l">
              <a:lnSpc>
                <a:spcPct val="150000"/>
              </a:lnSpc>
              <a:spcBef>
                <a:spcPts val="0"/>
              </a:spcBef>
              <a:spcAft>
                <a:spcPts val="0"/>
              </a:spcAft>
              <a:buSzPts val="2100"/>
              <a:buChar char="•"/>
            </a:pPr>
            <a:r>
              <a:rPr lang="en"/>
              <a:t>Chybná vstupní data nebo předpoklady</a:t>
            </a:r>
            <a:endParaRPr/>
          </a:p>
          <a:p>
            <a:pPr indent="-361950" lvl="0" marL="457200" rtl="0" algn="l">
              <a:lnSpc>
                <a:spcPct val="150000"/>
              </a:lnSpc>
              <a:spcBef>
                <a:spcPts val="0"/>
              </a:spcBef>
              <a:spcAft>
                <a:spcPts val="0"/>
              </a:spcAft>
              <a:buSzPts val="2100"/>
              <a:buChar char="•"/>
            </a:pPr>
            <a:r>
              <a:rPr lang="en"/>
              <a:t>Chybný koncept - chceme datové projekty</a:t>
            </a:r>
            <a:endParaRPr/>
          </a:p>
        </p:txBody>
      </p:sp>
      <p:sp>
        <p:nvSpPr>
          <p:cNvPr id="323" name="Google Shape;323;p83"/>
          <p:cNvSpPr txBox="1"/>
          <p:nvPr>
            <p:ph type="title"/>
          </p:nvPr>
        </p:nvSpPr>
        <p:spPr>
          <a:xfrm>
            <a:off x="453200" y="438625"/>
            <a:ext cx="8238300" cy="452700"/>
          </a:xfrm>
          <a:prstGeom prst="rect">
            <a:avLst/>
          </a:prstGeom>
        </p:spPr>
        <p:txBody>
          <a:bodyPr anchorCtr="0" anchor="t" bIns="90000" lIns="0" spcFirstLastPara="1" rIns="91425" wrap="square" tIns="0">
            <a:noAutofit/>
          </a:bodyPr>
          <a:lstStyle/>
          <a:p>
            <a:pPr indent="0" lvl="0" marL="0" rtl="0" algn="l">
              <a:spcBef>
                <a:spcPts val="0"/>
              </a:spcBef>
              <a:spcAft>
                <a:spcPts val="0"/>
              </a:spcAft>
              <a:buNone/>
            </a:pPr>
            <a:r>
              <a:rPr lang="en"/>
              <a:t>Nejčastější chyby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84"/>
          <p:cNvSpPr txBox="1"/>
          <p:nvPr>
            <p:ph idx="1" type="body"/>
          </p:nvPr>
        </p:nvSpPr>
        <p:spPr>
          <a:xfrm>
            <a:off x="453200" y="1185000"/>
            <a:ext cx="8238300" cy="3312000"/>
          </a:xfrm>
          <a:prstGeom prst="rect">
            <a:avLst/>
          </a:prstGeom>
          <a:noFill/>
          <a:ln>
            <a:noFill/>
          </a:ln>
        </p:spPr>
        <p:txBody>
          <a:bodyPr anchorCtr="0" anchor="t" bIns="0" lIns="0" spcFirstLastPara="1" rIns="0" wrap="square" tIns="0">
            <a:noAutofit/>
          </a:bodyPr>
          <a:lstStyle/>
          <a:p>
            <a:pPr indent="-368300" lvl="0" marL="457200" rtl="0" algn="l">
              <a:lnSpc>
                <a:spcPct val="90000"/>
              </a:lnSpc>
              <a:spcBef>
                <a:spcPts val="800"/>
              </a:spcBef>
              <a:spcAft>
                <a:spcPts val="0"/>
              </a:spcAft>
              <a:buSzPts val="1600"/>
              <a:buFont typeface="Open Sans"/>
              <a:buChar char="•"/>
            </a:pPr>
            <a:r>
              <a:rPr b="1" lang="en">
                <a:solidFill>
                  <a:srgbClr val="2E2F86"/>
                </a:solidFill>
                <a:latin typeface="Open Sans"/>
                <a:ea typeface="Open Sans"/>
                <a:cs typeface="Open Sans"/>
                <a:sym typeface="Open Sans"/>
              </a:rPr>
              <a:t>Data</a:t>
            </a:r>
            <a:r>
              <a:rPr b="1" lang="en">
                <a:solidFill>
                  <a:schemeClr val="accent1"/>
                </a:solidFill>
                <a:latin typeface="Open Sans"/>
                <a:ea typeface="Open Sans"/>
                <a:cs typeface="Open Sans"/>
                <a:sym typeface="Open Sans"/>
              </a:rPr>
              <a:t> </a:t>
            </a:r>
            <a:endParaRPr b="1">
              <a:latin typeface="Open Sans"/>
              <a:ea typeface="Open Sans"/>
              <a:cs typeface="Open Sans"/>
              <a:sym typeface="Open Sans"/>
            </a:endParaRPr>
          </a:p>
          <a:p>
            <a:pPr indent="0" lvl="1" marL="546100" rtl="0" algn="l">
              <a:lnSpc>
                <a:spcPct val="90000"/>
              </a:lnSpc>
              <a:spcBef>
                <a:spcPts val="400"/>
              </a:spcBef>
              <a:spcAft>
                <a:spcPts val="0"/>
              </a:spcAft>
              <a:buSzPts val="1600"/>
              <a:buNone/>
            </a:pPr>
            <a:r>
              <a:rPr lang="en" sz="2100"/>
              <a:t>	</a:t>
            </a:r>
            <a:endParaRPr sz="2100"/>
          </a:p>
          <a:p>
            <a:pPr indent="-368300" lvl="0" marL="457200" rtl="0" algn="l">
              <a:lnSpc>
                <a:spcPct val="90000"/>
              </a:lnSpc>
              <a:spcBef>
                <a:spcPts val="800"/>
              </a:spcBef>
              <a:spcAft>
                <a:spcPts val="0"/>
              </a:spcAft>
              <a:buSzPts val="1600"/>
              <a:buFont typeface="Open Sans"/>
              <a:buChar char="•"/>
            </a:pPr>
            <a:r>
              <a:rPr b="1" lang="en">
                <a:solidFill>
                  <a:srgbClr val="2E2F86"/>
                </a:solidFill>
                <a:latin typeface="Open Sans"/>
                <a:ea typeface="Open Sans"/>
                <a:cs typeface="Open Sans"/>
                <a:sym typeface="Open Sans"/>
              </a:rPr>
              <a:t>Informace</a:t>
            </a:r>
            <a:endParaRPr b="1">
              <a:solidFill>
                <a:srgbClr val="2E2F86"/>
              </a:solidFill>
              <a:latin typeface="Open Sans"/>
              <a:ea typeface="Open Sans"/>
              <a:cs typeface="Open Sans"/>
              <a:sym typeface="Open Sans"/>
            </a:endParaRPr>
          </a:p>
        </p:txBody>
      </p:sp>
      <p:sp>
        <p:nvSpPr>
          <p:cNvPr id="329" name="Google Shape;329;p84"/>
          <p:cNvSpPr txBox="1"/>
          <p:nvPr>
            <p:ph type="title"/>
          </p:nvPr>
        </p:nvSpPr>
        <p:spPr>
          <a:xfrm>
            <a:off x="453200" y="438625"/>
            <a:ext cx="8238300" cy="452700"/>
          </a:xfrm>
          <a:prstGeom prst="rect">
            <a:avLst/>
          </a:prstGeom>
          <a:noFill/>
          <a:ln>
            <a:noFill/>
          </a:ln>
        </p:spPr>
        <p:txBody>
          <a:bodyPr anchorCtr="0" anchor="t" bIns="90000" lIns="0" spcFirstLastPara="1" rIns="91425" wrap="square" tIns="0">
            <a:noAutofit/>
          </a:bodyPr>
          <a:lstStyle/>
          <a:p>
            <a:pPr indent="0" lvl="0" marL="0" marR="0" rtl="0" algn="l">
              <a:lnSpc>
                <a:spcPct val="115000"/>
              </a:lnSpc>
              <a:spcBef>
                <a:spcPts val="0"/>
              </a:spcBef>
              <a:spcAft>
                <a:spcPts val="0"/>
              </a:spcAft>
              <a:buClr>
                <a:srgbClr val="2B3990"/>
              </a:buClr>
              <a:buSzPts val="1100"/>
              <a:buFont typeface="Open Sans"/>
              <a:buNone/>
            </a:pPr>
            <a:r>
              <a:rPr lang="en">
                <a:solidFill>
                  <a:schemeClr val="dk2"/>
                </a:solidFill>
              </a:rPr>
              <a:t>ZÁKLADNÍ POJMY</a:t>
            </a:r>
            <a:endParaRPr>
              <a:solidFill>
                <a:srgbClr val="ED47A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85"/>
          <p:cNvSpPr txBox="1"/>
          <p:nvPr>
            <p:ph idx="1" type="body"/>
          </p:nvPr>
        </p:nvSpPr>
        <p:spPr>
          <a:xfrm>
            <a:off x="453200" y="1185000"/>
            <a:ext cx="8238300" cy="3312000"/>
          </a:xfrm>
          <a:prstGeom prst="rect">
            <a:avLst/>
          </a:prstGeom>
          <a:noFill/>
          <a:ln>
            <a:noFill/>
          </a:ln>
        </p:spPr>
        <p:txBody>
          <a:bodyPr anchorCtr="0" anchor="t" bIns="0" lIns="0" spcFirstLastPara="1" rIns="0" wrap="square" tIns="0">
            <a:noAutofit/>
          </a:bodyPr>
          <a:lstStyle/>
          <a:p>
            <a:pPr indent="-368300" lvl="0" marL="457200" rtl="0" algn="l">
              <a:lnSpc>
                <a:spcPct val="90000"/>
              </a:lnSpc>
              <a:spcBef>
                <a:spcPts val="800"/>
              </a:spcBef>
              <a:spcAft>
                <a:spcPts val="0"/>
              </a:spcAft>
              <a:buSzPts val="1600"/>
              <a:buFont typeface="Open Sans"/>
              <a:buChar char="•"/>
            </a:pPr>
            <a:r>
              <a:rPr b="1" lang="en">
                <a:solidFill>
                  <a:srgbClr val="2E2F86"/>
                </a:solidFill>
                <a:latin typeface="Open Sans"/>
                <a:ea typeface="Open Sans"/>
                <a:cs typeface="Open Sans"/>
                <a:sym typeface="Open Sans"/>
              </a:rPr>
              <a:t>Data</a:t>
            </a:r>
            <a:r>
              <a:rPr b="1" lang="en">
                <a:solidFill>
                  <a:schemeClr val="accent1"/>
                </a:solidFill>
                <a:latin typeface="Open Sans"/>
                <a:ea typeface="Open Sans"/>
                <a:cs typeface="Open Sans"/>
                <a:sym typeface="Open Sans"/>
              </a:rPr>
              <a:t> </a:t>
            </a:r>
            <a:endParaRPr b="1">
              <a:latin typeface="Open Sans"/>
              <a:ea typeface="Open Sans"/>
              <a:cs typeface="Open Sans"/>
              <a:sym typeface="Open Sans"/>
            </a:endParaRPr>
          </a:p>
          <a:p>
            <a:pPr indent="0" lvl="1" marL="457200" rtl="0" algn="l">
              <a:lnSpc>
                <a:spcPct val="90000"/>
              </a:lnSpc>
              <a:spcBef>
                <a:spcPts val="400"/>
              </a:spcBef>
              <a:spcAft>
                <a:spcPts val="0"/>
              </a:spcAft>
              <a:buSzPts val="1600"/>
              <a:buNone/>
            </a:pPr>
            <a:r>
              <a:rPr lang="en" sz="2100"/>
              <a:t>Výraz pro údaje, používané pro popis nějakého jevu nebo 	  vlastnosti pozorovaného objektu. Data se získávají zápisem, 	měřením nebo pozorováním.</a:t>
            </a:r>
            <a:endParaRPr sz="2100"/>
          </a:p>
          <a:p>
            <a:pPr indent="0" lvl="1" marL="546100" rtl="0" algn="l">
              <a:lnSpc>
                <a:spcPct val="90000"/>
              </a:lnSpc>
              <a:spcBef>
                <a:spcPts val="400"/>
              </a:spcBef>
              <a:spcAft>
                <a:spcPts val="0"/>
              </a:spcAft>
              <a:buSzPts val="1600"/>
              <a:buNone/>
            </a:pPr>
            <a:r>
              <a:t/>
            </a:r>
            <a:endParaRPr sz="2100"/>
          </a:p>
          <a:p>
            <a:pPr indent="-368300" lvl="0" marL="457200" rtl="0" algn="l">
              <a:lnSpc>
                <a:spcPct val="90000"/>
              </a:lnSpc>
              <a:spcBef>
                <a:spcPts val="800"/>
              </a:spcBef>
              <a:spcAft>
                <a:spcPts val="0"/>
              </a:spcAft>
              <a:buSzPts val="1600"/>
              <a:buFont typeface="Open Sans"/>
              <a:buChar char="•"/>
            </a:pPr>
            <a:r>
              <a:rPr b="1" lang="en">
                <a:solidFill>
                  <a:srgbClr val="2E2F86"/>
                </a:solidFill>
                <a:latin typeface="Open Sans"/>
                <a:ea typeface="Open Sans"/>
                <a:cs typeface="Open Sans"/>
                <a:sym typeface="Open Sans"/>
              </a:rPr>
              <a:t>Informace</a:t>
            </a:r>
            <a:endParaRPr b="1">
              <a:solidFill>
                <a:srgbClr val="2E2F86"/>
              </a:solidFill>
              <a:latin typeface="Open Sans"/>
              <a:ea typeface="Open Sans"/>
              <a:cs typeface="Open Sans"/>
              <a:sym typeface="Open Sans"/>
            </a:endParaRPr>
          </a:p>
          <a:p>
            <a:pPr indent="457200" lvl="0" marL="0" rtl="0" algn="l">
              <a:lnSpc>
                <a:spcPct val="90000"/>
              </a:lnSpc>
              <a:spcBef>
                <a:spcPts val="400"/>
              </a:spcBef>
              <a:spcAft>
                <a:spcPts val="0"/>
              </a:spcAft>
              <a:buNone/>
            </a:pPr>
            <a:r>
              <a:rPr lang="en" sz="2100"/>
              <a:t>Smysluplná interpretace dat.</a:t>
            </a:r>
            <a:endParaRPr sz="2100"/>
          </a:p>
        </p:txBody>
      </p:sp>
      <p:sp>
        <p:nvSpPr>
          <p:cNvPr id="335" name="Google Shape;335;p85"/>
          <p:cNvSpPr txBox="1"/>
          <p:nvPr>
            <p:ph type="title"/>
          </p:nvPr>
        </p:nvSpPr>
        <p:spPr>
          <a:xfrm>
            <a:off x="453200" y="438625"/>
            <a:ext cx="8238300" cy="452700"/>
          </a:xfrm>
          <a:prstGeom prst="rect">
            <a:avLst/>
          </a:prstGeom>
          <a:noFill/>
          <a:ln>
            <a:noFill/>
          </a:ln>
        </p:spPr>
        <p:txBody>
          <a:bodyPr anchorCtr="0" anchor="t" bIns="90000" lIns="0" spcFirstLastPara="1" rIns="91425" wrap="square" tIns="0">
            <a:noAutofit/>
          </a:bodyPr>
          <a:lstStyle/>
          <a:p>
            <a:pPr indent="0" lvl="0" marL="0" marR="0" rtl="0" algn="l">
              <a:lnSpc>
                <a:spcPct val="115000"/>
              </a:lnSpc>
              <a:spcBef>
                <a:spcPts val="0"/>
              </a:spcBef>
              <a:spcAft>
                <a:spcPts val="0"/>
              </a:spcAft>
              <a:buClr>
                <a:srgbClr val="2B3990"/>
              </a:buClr>
              <a:buSzPts val="1100"/>
              <a:buFont typeface="Open Sans"/>
              <a:buNone/>
            </a:pPr>
            <a:r>
              <a:rPr lang="en">
                <a:solidFill>
                  <a:schemeClr val="dk2"/>
                </a:solidFill>
              </a:rPr>
              <a:t>ZÁKLADNÍ POJMY</a:t>
            </a:r>
            <a:endParaRPr>
              <a:solidFill>
                <a:srgbClr val="ED47A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86"/>
          <p:cNvSpPr txBox="1"/>
          <p:nvPr>
            <p:ph idx="1" type="body"/>
          </p:nvPr>
        </p:nvSpPr>
        <p:spPr>
          <a:xfrm>
            <a:off x="453200" y="1022393"/>
            <a:ext cx="8238300" cy="3474600"/>
          </a:xfrm>
          <a:prstGeom prst="rect">
            <a:avLst/>
          </a:prstGeom>
        </p:spPr>
        <p:txBody>
          <a:bodyPr anchorCtr="0" anchor="t" bIns="0" lIns="0" spcFirstLastPara="1" rIns="0" wrap="square" tIns="0">
            <a:noAutofit/>
          </a:bodyPr>
          <a:lstStyle/>
          <a:p>
            <a:pPr indent="-361950" lvl="0" marL="457200" rtl="0" algn="l">
              <a:spcBef>
                <a:spcPts val="800"/>
              </a:spcBef>
              <a:spcAft>
                <a:spcPts val="0"/>
              </a:spcAft>
              <a:buSzPts val="2100"/>
              <a:buChar char="•"/>
            </a:pPr>
            <a:r>
              <a:rPr lang="en"/>
              <a:t>Sociologická data - </a:t>
            </a:r>
            <a:r>
              <a:rPr lang="en" u="sng">
                <a:solidFill>
                  <a:schemeClr val="hlink"/>
                </a:solidFill>
                <a:hlinkClick r:id="rId3"/>
              </a:rPr>
              <a:t>https://archiv.soc.cas.cz/</a:t>
            </a:r>
            <a:endParaRPr/>
          </a:p>
          <a:p>
            <a:pPr indent="-361950" lvl="0" marL="457200" rtl="0" algn="l">
              <a:spcBef>
                <a:spcPts val="0"/>
              </a:spcBef>
              <a:spcAft>
                <a:spcPts val="0"/>
              </a:spcAft>
              <a:buSzPts val="2100"/>
              <a:buChar char="•"/>
            </a:pPr>
            <a:r>
              <a:rPr lang="en"/>
              <a:t>Otevřená data ČR - </a:t>
            </a:r>
            <a:r>
              <a:rPr lang="en" u="sng">
                <a:solidFill>
                  <a:schemeClr val="hlink"/>
                </a:solidFill>
                <a:hlinkClick r:id="rId4"/>
              </a:rPr>
              <a:t>https://data.gov.cz/</a:t>
            </a:r>
            <a:endParaRPr/>
          </a:p>
          <a:p>
            <a:pPr indent="-361950" lvl="0" marL="457200" rtl="0" algn="l">
              <a:spcBef>
                <a:spcPts val="0"/>
              </a:spcBef>
              <a:spcAft>
                <a:spcPts val="0"/>
              </a:spcAft>
              <a:buSzPts val="2100"/>
              <a:buChar char="•"/>
            </a:pPr>
            <a:r>
              <a:rPr lang="en"/>
              <a:t>OpenData.cz - </a:t>
            </a:r>
            <a:r>
              <a:rPr lang="en" u="sng">
                <a:solidFill>
                  <a:schemeClr val="hlink"/>
                </a:solidFill>
                <a:hlinkClick r:id="rId5"/>
              </a:rPr>
              <a:t>https://linked.opendata.cz/dataset</a:t>
            </a:r>
            <a:endParaRPr/>
          </a:p>
          <a:p>
            <a:pPr indent="-361950" lvl="0" marL="457200" rtl="0" algn="l">
              <a:spcBef>
                <a:spcPts val="0"/>
              </a:spcBef>
              <a:spcAft>
                <a:spcPts val="0"/>
              </a:spcAft>
              <a:buSzPts val="2100"/>
              <a:buChar char="•"/>
            </a:pPr>
            <a:r>
              <a:rPr lang="en"/>
              <a:t>Evropská Unie - </a:t>
            </a:r>
            <a:r>
              <a:rPr lang="en" u="sng">
                <a:solidFill>
                  <a:schemeClr val="hlink"/>
                </a:solidFill>
                <a:hlinkClick r:id="rId6"/>
              </a:rPr>
              <a:t>https://data.europa.eu/euodp/cs/home</a:t>
            </a:r>
            <a:endParaRPr/>
          </a:p>
          <a:p>
            <a:pPr indent="-361950" lvl="0" marL="457200" rtl="0" algn="l">
              <a:spcBef>
                <a:spcPts val="0"/>
              </a:spcBef>
              <a:spcAft>
                <a:spcPts val="0"/>
              </a:spcAft>
              <a:buSzPts val="2100"/>
              <a:buChar char="•"/>
            </a:pPr>
            <a:r>
              <a:rPr lang="en"/>
              <a:t>The World Bank - </a:t>
            </a:r>
            <a:r>
              <a:rPr lang="en" u="sng">
                <a:solidFill>
                  <a:schemeClr val="hlink"/>
                </a:solidFill>
                <a:hlinkClick r:id="rId7"/>
              </a:rPr>
              <a:t>https://datacatalog.worldbank.org/</a:t>
            </a:r>
            <a:endParaRPr/>
          </a:p>
          <a:p>
            <a:pPr indent="-361950" lvl="0" marL="457200" rtl="0" algn="l">
              <a:spcBef>
                <a:spcPts val="0"/>
              </a:spcBef>
              <a:spcAft>
                <a:spcPts val="0"/>
              </a:spcAft>
              <a:buSzPts val="2100"/>
              <a:buChar char="•"/>
            </a:pPr>
            <a:r>
              <a:rPr lang="en"/>
              <a:t>Global Open Data Index - </a:t>
            </a:r>
            <a:r>
              <a:rPr lang="en" u="sng">
                <a:solidFill>
                  <a:schemeClr val="hlink"/>
                </a:solidFill>
                <a:hlinkClick r:id="rId8"/>
              </a:rPr>
              <a:t>https://index.okfn.org/dataset/</a:t>
            </a:r>
            <a:endParaRPr/>
          </a:p>
          <a:p>
            <a:pPr indent="-361950" lvl="0" marL="457200" rtl="0" algn="l">
              <a:spcBef>
                <a:spcPts val="0"/>
              </a:spcBef>
              <a:spcAft>
                <a:spcPts val="0"/>
              </a:spcAft>
              <a:buSzPts val="2100"/>
              <a:buChar char="•"/>
            </a:pPr>
            <a:r>
              <a:rPr lang="en"/>
              <a:t>Spousta dalších...</a:t>
            </a:r>
            <a:endParaRPr/>
          </a:p>
        </p:txBody>
      </p:sp>
      <p:sp>
        <p:nvSpPr>
          <p:cNvPr id="341" name="Google Shape;341;p86"/>
          <p:cNvSpPr txBox="1"/>
          <p:nvPr>
            <p:ph type="title"/>
          </p:nvPr>
        </p:nvSpPr>
        <p:spPr>
          <a:xfrm>
            <a:off x="453200" y="438625"/>
            <a:ext cx="8238300" cy="452700"/>
          </a:xfrm>
          <a:prstGeom prst="rect">
            <a:avLst/>
          </a:prstGeom>
        </p:spPr>
        <p:txBody>
          <a:bodyPr anchorCtr="0" anchor="t" bIns="90000" lIns="0" spcFirstLastPara="1" rIns="91425" wrap="square" tIns="0">
            <a:noAutofit/>
          </a:bodyPr>
          <a:lstStyle/>
          <a:p>
            <a:pPr indent="0" lvl="0" marL="0" rtl="0" algn="l">
              <a:spcBef>
                <a:spcPts val="0"/>
              </a:spcBef>
              <a:spcAft>
                <a:spcPts val="0"/>
              </a:spcAft>
              <a:buNone/>
            </a:pPr>
            <a:r>
              <a:rPr lang="en"/>
              <a:t>Zdroje dat otevřené</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87"/>
          <p:cNvSpPr txBox="1"/>
          <p:nvPr>
            <p:ph type="title"/>
          </p:nvPr>
        </p:nvSpPr>
        <p:spPr>
          <a:xfrm>
            <a:off x="452550" y="3099100"/>
            <a:ext cx="8238900" cy="1350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1400"/>
              <a:buNone/>
            </a:pPr>
            <a:r>
              <a:rPr lang="en"/>
              <a:t>SQL</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88"/>
          <p:cNvSpPr txBox="1"/>
          <p:nvPr>
            <p:ph idx="1" type="body"/>
          </p:nvPr>
        </p:nvSpPr>
        <p:spPr>
          <a:xfrm>
            <a:off x="453200" y="1022400"/>
            <a:ext cx="8238300" cy="3474600"/>
          </a:xfrm>
          <a:prstGeom prst="rect">
            <a:avLst/>
          </a:prstGeom>
          <a:noFill/>
          <a:ln>
            <a:noFill/>
          </a:ln>
        </p:spPr>
        <p:txBody>
          <a:bodyPr anchorCtr="0" anchor="t" bIns="0" lIns="0" spcFirstLastPara="1" rIns="0" wrap="square" tIns="0">
            <a:noAutofit/>
          </a:bodyPr>
          <a:lstStyle/>
          <a:p>
            <a:pPr indent="-400050" lvl="0" marL="457200" rtl="0" algn="l">
              <a:lnSpc>
                <a:spcPct val="90000"/>
              </a:lnSpc>
              <a:spcBef>
                <a:spcPts val="800"/>
              </a:spcBef>
              <a:spcAft>
                <a:spcPts val="0"/>
              </a:spcAft>
              <a:buSzPts val="2100"/>
              <a:buFont typeface="Open Sans"/>
              <a:buChar char="•"/>
            </a:pPr>
            <a:r>
              <a:rPr b="1" lang="en">
                <a:solidFill>
                  <a:srgbClr val="2E2F86"/>
                </a:solidFill>
                <a:latin typeface="Open Sans"/>
                <a:ea typeface="Open Sans"/>
                <a:cs typeface="Open Sans"/>
                <a:sym typeface="Open Sans"/>
              </a:rPr>
              <a:t>Databáze</a:t>
            </a:r>
            <a:endParaRPr b="1">
              <a:solidFill>
                <a:srgbClr val="2E2F86"/>
              </a:solidFill>
              <a:latin typeface="Open Sans"/>
              <a:ea typeface="Open Sans"/>
              <a:cs typeface="Open Sans"/>
              <a:sym typeface="Open Sans"/>
            </a:endParaRPr>
          </a:p>
          <a:p>
            <a:pPr indent="0" lvl="1" marL="546100" rtl="0" algn="l">
              <a:lnSpc>
                <a:spcPct val="90000"/>
              </a:lnSpc>
              <a:spcBef>
                <a:spcPts val="400"/>
              </a:spcBef>
              <a:spcAft>
                <a:spcPts val="0"/>
              </a:spcAft>
              <a:buSzPts val="1600"/>
              <a:buNone/>
            </a:pPr>
            <a:r>
              <a:rPr lang="en" sz="2100"/>
              <a:t>Organizovaný soubor strukturovaných dat, které se obvykle ukládají v elektronické podobě v počítačovém systému.</a:t>
            </a:r>
            <a:endParaRPr sz="2100"/>
          </a:p>
          <a:p>
            <a:pPr indent="0" lvl="1" marL="546100" rtl="0" algn="l">
              <a:lnSpc>
                <a:spcPct val="90000"/>
              </a:lnSpc>
              <a:spcBef>
                <a:spcPts val="400"/>
              </a:spcBef>
              <a:spcAft>
                <a:spcPts val="0"/>
              </a:spcAft>
              <a:buSzPts val="1600"/>
              <a:buNone/>
            </a:pPr>
            <a:r>
              <a:t/>
            </a:r>
            <a:endParaRPr sz="2100"/>
          </a:p>
          <a:p>
            <a:pPr indent="-400050" lvl="0" marL="457200" rtl="0" algn="l">
              <a:lnSpc>
                <a:spcPct val="90000"/>
              </a:lnSpc>
              <a:spcBef>
                <a:spcPts val="800"/>
              </a:spcBef>
              <a:spcAft>
                <a:spcPts val="0"/>
              </a:spcAft>
              <a:buSzPts val="2100"/>
              <a:buFont typeface="Open Sans"/>
              <a:buChar char="•"/>
            </a:pPr>
            <a:r>
              <a:rPr b="1" lang="en">
                <a:solidFill>
                  <a:srgbClr val="2E2F86"/>
                </a:solidFill>
                <a:latin typeface="Open Sans"/>
                <a:ea typeface="Open Sans"/>
                <a:cs typeface="Open Sans"/>
                <a:sym typeface="Open Sans"/>
              </a:rPr>
              <a:t>Systém řízení bází dat (SŘBD/DBMS)</a:t>
            </a:r>
            <a:endParaRPr b="1">
              <a:solidFill>
                <a:srgbClr val="2E2F86"/>
              </a:solidFill>
              <a:latin typeface="Open Sans"/>
              <a:ea typeface="Open Sans"/>
              <a:cs typeface="Open Sans"/>
              <a:sym typeface="Open Sans"/>
            </a:endParaRPr>
          </a:p>
          <a:p>
            <a:pPr indent="0" lvl="1" marL="546100" rtl="0" algn="l">
              <a:lnSpc>
                <a:spcPct val="90000"/>
              </a:lnSpc>
              <a:spcBef>
                <a:spcPts val="400"/>
              </a:spcBef>
              <a:spcAft>
                <a:spcPts val="0"/>
              </a:spcAft>
              <a:buSzPts val="1600"/>
              <a:buNone/>
            </a:pPr>
            <a:r>
              <a:rPr lang="en" sz="2100"/>
              <a:t> Softwarové vybavení, které zajišťuje práci s databází.</a:t>
            </a:r>
            <a:endParaRPr sz="2100"/>
          </a:p>
          <a:p>
            <a:pPr indent="0" lvl="1" marL="546100" rtl="0" algn="l">
              <a:lnSpc>
                <a:spcPct val="90000"/>
              </a:lnSpc>
              <a:spcBef>
                <a:spcPts val="400"/>
              </a:spcBef>
              <a:spcAft>
                <a:spcPts val="0"/>
              </a:spcAft>
              <a:buSzPts val="1600"/>
              <a:buNone/>
            </a:pPr>
            <a:r>
              <a:t/>
            </a:r>
            <a:endParaRPr sz="2100"/>
          </a:p>
          <a:p>
            <a:pPr indent="-400050" lvl="0" marL="457200" rtl="0" algn="l">
              <a:lnSpc>
                <a:spcPct val="90000"/>
              </a:lnSpc>
              <a:spcBef>
                <a:spcPts val="800"/>
              </a:spcBef>
              <a:spcAft>
                <a:spcPts val="0"/>
              </a:spcAft>
              <a:buSzPts val="2100"/>
              <a:buFont typeface="Open Sans"/>
              <a:buChar char="•"/>
            </a:pPr>
            <a:r>
              <a:rPr b="1" lang="en">
                <a:solidFill>
                  <a:srgbClr val="2E2F86"/>
                </a:solidFill>
                <a:latin typeface="Open Sans"/>
                <a:ea typeface="Open Sans"/>
                <a:cs typeface="Open Sans"/>
                <a:sym typeface="Open Sans"/>
              </a:rPr>
              <a:t>Databázový systém (DBS) = SŘBD + Databáze</a:t>
            </a:r>
            <a:endParaRPr b="1">
              <a:solidFill>
                <a:srgbClr val="2E2F86"/>
              </a:solidFill>
              <a:latin typeface="Open Sans"/>
              <a:ea typeface="Open Sans"/>
              <a:cs typeface="Open Sans"/>
              <a:sym typeface="Open Sans"/>
            </a:endParaRPr>
          </a:p>
        </p:txBody>
      </p:sp>
      <p:sp>
        <p:nvSpPr>
          <p:cNvPr id="352" name="Google Shape;352;p88"/>
          <p:cNvSpPr txBox="1"/>
          <p:nvPr>
            <p:ph type="title"/>
          </p:nvPr>
        </p:nvSpPr>
        <p:spPr>
          <a:xfrm>
            <a:off x="453200" y="438625"/>
            <a:ext cx="8238300" cy="452700"/>
          </a:xfrm>
          <a:prstGeom prst="rect">
            <a:avLst/>
          </a:prstGeom>
          <a:noFill/>
          <a:ln>
            <a:noFill/>
          </a:ln>
        </p:spPr>
        <p:txBody>
          <a:bodyPr anchorCtr="0" anchor="t" bIns="90000" lIns="0" spcFirstLastPara="1" rIns="91425" wrap="square" tIns="0">
            <a:noAutofit/>
          </a:bodyPr>
          <a:lstStyle/>
          <a:p>
            <a:pPr indent="0" lvl="0" marL="0" marR="0" rtl="0" algn="l">
              <a:lnSpc>
                <a:spcPct val="115000"/>
              </a:lnSpc>
              <a:spcBef>
                <a:spcPts val="0"/>
              </a:spcBef>
              <a:spcAft>
                <a:spcPts val="0"/>
              </a:spcAft>
              <a:buClr>
                <a:srgbClr val="2B3990"/>
              </a:buClr>
              <a:buSzPts val="1100"/>
              <a:buFont typeface="Open Sans"/>
              <a:buNone/>
            </a:pPr>
            <a:r>
              <a:rPr lang="en">
                <a:solidFill>
                  <a:schemeClr val="dk2"/>
                </a:solidFill>
              </a:rPr>
              <a:t>ZÁKLADNÍ POJMY</a:t>
            </a:r>
            <a:endParaRPr>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89"/>
          <p:cNvSpPr txBox="1"/>
          <p:nvPr>
            <p:ph idx="1" type="body"/>
          </p:nvPr>
        </p:nvSpPr>
        <p:spPr>
          <a:xfrm>
            <a:off x="453200" y="1022400"/>
            <a:ext cx="8238300" cy="3474600"/>
          </a:xfrm>
          <a:prstGeom prst="rect">
            <a:avLst/>
          </a:prstGeom>
          <a:noFill/>
          <a:ln>
            <a:noFill/>
          </a:ln>
        </p:spPr>
        <p:txBody>
          <a:bodyPr anchorCtr="0" anchor="t" bIns="0" lIns="0" spcFirstLastPara="1" rIns="0" wrap="square" tIns="0">
            <a:noAutofit/>
          </a:bodyPr>
          <a:lstStyle/>
          <a:p>
            <a:pPr indent="-368300" lvl="0" marL="457200" rtl="0" algn="l">
              <a:lnSpc>
                <a:spcPct val="90000"/>
              </a:lnSpc>
              <a:spcBef>
                <a:spcPts val="800"/>
              </a:spcBef>
              <a:spcAft>
                <a:spcPts val="0"/>
              </a:spcAft>
              <a:buSzPts val="1600"/>
              <a:buFont typeface="Open Sans"/>
              <a:buChar char="•"/>
            </a:pPr>
            <a:r>
              <a:rPr b="1" lang="en">
                <a:solidFill>
                  <a:srgbClr val="2E2F86"/>
                </a:solidFill>
                <a:latin typeface="Open Sans"/>
                <a:ea typeface="Open Sans"/>
                <a:cs typeface="Open Sans"/>
                <a:sym typeface="Open Sans"/>
              </a:rPr>
              <a:t>Databázový systém (DBS)</a:t>
            </a:r>
            <a:endParaRPr b="1">
              <a:solidFill>
                <a:srgbClr val="2E2F86"/>
              </a:solidFill>
              <a:latin typeface="Open Sans"/>
              <a:ea typeface="Open Sans"/>
              <a:cs typeface="Open Sans"/>
              <a:sym typeface="Open Sans"/>
            </a:endParaRPr>
          </a:p>
        </p:txBody>
      </p:sp>
      <p:sp>
        <p:nvSpPr>
          <p:cNvPr id="358" name="Google Shape;358;p89"/>
          <p:cNvSpPr txBox="1"/>
          <p:nvPr>
            <p:ph type="title"/>
          </p:nvPr>
        </p:nvSpPr>
        <p:spPr>
          <a:xfrm>
            <a:off x="453200" y="438625"/>
            <a:ext cx="8238300" cy="452700"/>
          </a:xfrm>
          <a:prstGeom prst="rect">
            <a:avLst/>
          </a:prstGeom>
          <a:noFill/>
          <a:ln>
            <a:noFill/>
          </a:ln>
        </p:spPr>
        <p:txBody>
          <a:bodyPr anchorCtr="0" anchor="t" bIns="90000" lIns="0" spcFirstLastPara="1" rIns="91425" wrap="square" tIns="0">
            <a:noAutofit/>
          </a:bodyPr>
          <a:lstStyle/>
          <a:p>
            <a:pPr indent="0" lvl="0" marL="0" marR="0" rtl="0" algn="l">
              <a:lnSpc>
                <a:spcPct val="115000"/>
              </a:lnSpc>
              <a:spcBef>
                <a:spcPts val="0"/>
              </a:spcBef>
              <a:spcAft>
                <a:spcPts val="0"/>
              </a:spcAft>
              <a:buClr>
                <a:srgbClr val="2B3990"/>
              </a:buClr>
              <a:buSzPts val="1100"/>
              <a:buFont typeface="Open Sans"/>
              <a:buNone/>
            </a:pPr>
            <a:r>
              <a:rPr lang="en">
                <a:solidFill>
                  <a:schemeClr val="dk2"/>
                </a:solidFill>
              </a:rPr>
              <a:t>ZÁKLADNÍ POJMY</a:t>
            </a:r>
            <a:endParaRPr>
              <a:solidFill>
                <a:srgbClr val="ED47A2"/>
              </a:solidFill>
            </a:endParaRPr>
          </a:p>
        </p:txBody>
      </p:sp>
      <p:pic>
        <p:nvPicPr>
          <p:cNvPr id="359" name="Google Shape;359;p89"/>
          <p:cNvPicPr preferRelativeResize="0"/>
          <p:nvPr/>
        </p:nvPicPr>
        <p:blipFill rotWithShape="1">
          <a:blip r:embed="rId3">
            <a:alphaModFix/>
          </a:blip>
          <a:srcRect b="0" l="0" r="0" t="0"/>
          <a:stretch/>
        </p:blipFill>
        <p:spPr>
          <a:xfrm>
            <a:off x="1677793" y="1525206"/>
            <a:ext cx="5788424" cy="2848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72"/>
          <p:cNvSpPr txBox="1"/>
          <p:nvPr>
            <p:ph type="title"/>
          </p:nvPr>
        </p:nvSpPr>
        <p:spPr>
          <a:xfrm>
            <a:off x="452625" y="3105150"/>
            <a:ext cx="8238900" cy="1350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1400"/>
              <a:buNone/>
            </a:pPr>
            <a:r>
              <a:rPr lang="en"/>
              <a:t>Co nás dnes čeká?</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90"/>
          <p:cNvSpPr txBox="1"/>
          <p:nvPr>
            <p:ph idx="1" type="body"/>
          </p:nvPr>
        </p:nvSpPr>
        <p:spPr>
          <a:xfrm>
            <a:off x="452850" y="968754"/>
            <a:ext cx="8238300" cy="4174800"/>
          </a:xfrm>
          <a:prstGeom prst="rect">
            <a:avLst/>
          </a:prstGeom>
          <a:noFill/>
          <a:ln>
            <a:noFill/>
          </a:ln>
        </p:spPr>
        <p:txBody>
          <a:bodyPr anchorCtr="0" anchor="t" bIns="0" lIns="0" spcFirstLastPara="1" rIns="0" wrap="square" tIns="0">
            <a:noAutofit/>
          </a:bodyPr>
          <a:lstStyle/>
          <a:p>
            <a:pPr indent="-400050" lvl="0" marL="457200" marR="0" rtl="0" algn="l">
              <a:lnSpc>
                <a:spcPct val="115000"/>
              </a:lnSpc>
              <a:spcBef>
                <a:spcPts val="800"/>
              </a:spcBef>
              <a:spcAft>
                <a:spcPts val="0"/>
              </a:spcAft>
              <a:buClr>
                <a:schemeClr val="dk1"/>
              </a:buClr>
              <a:buSzPts val="2100"/>
              <a:buFont typeface="Open Sans Light"/>
              <a:buChar char="•"/>
            </a:pPr>
            <a:r>
              <a:rPr lang="en"/>
              <a:t>Snížené množství redundantních dat.</a:t>
            </a:r>
            <a:endParaRPr/>
          </a:p>
          <a:p>
            <a:pPr indent="-400050" lvl="0" marL="457200" marR="0" rtl="0" algn="l">
              <a:lnSpc>
                <a:spcPct val="115000"/>
              </a:lnSpc>
              <a:spcBef>
                <a:spcPts val="800"/>
              </a:spcBef>
              <a:spcAft>
                <a:spcPts val="0"/>
              </a:spcAft>
              <a:buClr>
                <a:schemeClr val="dk1"/>
              </a:buClr>
              <a:buSzPts val="2100"/>
              <a:buFont typeface="Open Sans Light"/>
              <a:buChar char="•"/>
            </a:pPr>
            <a:r>
              <a:rPr lang="en"/>
              <a:t>Kontrola kvality dat.</a:t>
            </a:r>
            <a:endParaRPr/>
          </a:p>
          <a:p>
            <a:pPr indent="-400050" lvl="0" marL="457200" marR="0" rtl="0" algn="l">
              <a:lnSpc>
                <a:spcPct val="115000"/>
              </a:lnSpc>
              <a:spcBef>
                <a:spcPts val="800"/>
              </a:spcBef>
              <a:spcAft>
                <a:spcPts val="0"/>
              </a:spcAft>
              <a:buClr>
                <a:schemeClr val="dk1"/>
              </a:buClr>
              <a:buSzPts val="2100"/>
              <a:buFont typeface="Open Sans Light"/>
              <a:buChar char="•"/>
            </a:pPr>
            <a:r>
              <a:rPr lang="en"/>
              <a:t>Nezávislost na existujících programech.</a:t>
            </a:r>
            <a:endParaRPr/>
          </a:p>
          <a:p>
            <a:pPr indent="-400050" lvl="0" marL="457200" marR="0" rtl="0" algn="l">
              <a:lnSpc>
                <a:spcPct val="115000"/>
              </a:lnSpc>
              <a:spcBef>
                <a:spcPts val="800"/>
              </a:spcBef>
              <a:spcAft>
                <a:spcPts val="0"/>
              </a:spcAft>
              <a:buClr>
                <a:schemeClr val="dk1"/>
              </a:buClr>
              <a:buSzPts val="2100"/>
              <a:buFont typeface="Open Sans Light"/>
              <a:buChar char="•"/>
            </a:pPr>
            <a:r>
              <a:rPr lang="en"/>
              <a:t>Data </a:t>
            </a:r>
            <a:r>
              <a:rPr lang="en"/>
              <a:t>připravena</a:t>
            </a:r>
            <a:r>
              <a:rPr lang="en"/>
              <a:t> pro statické i dynamické reporty.</a:t>
            </a:r>
            <a:endParaRPr/>
          </a:p>
          <a:p>
            <a:pPr indent="-400050" lvl="0" marL="457200" marR="0" rtl="0" algn="l">
              <a:lnSpc>
                <a:spcPct val="115000"/>
              </a:lnSpc>
              <a:spcBef>
                <a:spcPts val="800"/>
              </a:spcBef>
              <a:spcAft>
                <a:spcPts val="0"/>
              </a:spcAft>
              <a:buClr>
                <a:schemeClr val="dk1"/>
              </a:buClr>
              <a:buSzPts val="2100"/>
              <a:buFont typeface="Open Sans Light"/>
              <a:buChar char="•"/>
            </a:pPr>
            <a:r>
              <a:rPr lang="en"/>
              <a:t>Jednodušší práce s velkým množstvím dat.</a:t>
            </a:r>
            <a:endParaRPr/>
          </a:p>
          <a:p>
            <a:pPr indent="-400050" lvl="0" marL="457200" marR="0" rtl="0" algn="l">
              <a:lnSpc>
                <a:spcPct val="115000"/>
              </a:lnSpc>
              <a:spcBef>
                <a:spcPts val="800"/>
              </a:spcBef>
              <a:spcAft>
                <a:spcPts val="0"/>
              </a:spcAft>
              <a:buClr>
                <a:schemeClr val="dk1"/>
              </a:buClr>
              <a:buSzPts val="2100"/>
              <a:buFont typeface="Open Sans Light"/>
              <a:buChar char="•"/>
            </a:pPr>
            <a:r>
              <a:rPr lang="en"/>
              <a:t>Současný přístup mnoha uživatelů.</a:t>
            </a:r>
            <a:endParaRPr/>
          </a:p>
          <a:p>
            <a:pPr indent="-400050" lvl="0" marL="457200" marR="0" rtl="0" algn="l">
              <a:lnSpc>
                <a:spcPct val="115000"/>
              </a:lnSpc>
              <a:spcBef>
                <a:spcPts val="800"/>
              </a:spcBef>
              <a:spcAft>
                <a:spcPts val="0"/>
              </a:spcAft>
              <a:buClr>
                <a:schemeClr val="dk1"/>
              </a:buClr>
              <a:buSzPts val="2100"/>
              <a:buFont typeface="Open Sans Light"/>
              <a:buChar char="•"/>
            </a:pPr>
            <a:r>
              <a:rPr lang="en"/>
              <a:t>Uživatel má přístup dle oprávnění (funkce/úpravy/soukromá data) - ochrana dat vůči neoprávněnému přístupu.</a:t>
            </a:r>
            <a:endParaRPr/>
          </a:p>
          <a:p>
            <a:pPr indent="-400050" lvl="0" marL="457200" marR="0" rtl="0" algn="l">
              <a:lnSpc>
                <a:spcPct val="115000"/>
              </a:lnSpc>
              <a:spcBef>
                <a:spcPts val="800"/>
              </a:spcBef>
              <a:spcAft>
                <a:spcPts val="0"/>
              </a:spcAft>
              <a:buClr>
                <a:schemeClr val="dk1"/>
              </a:buClr>
              <a:buSzPts val="2100"/>
              <a:buFont typeface="Open Sans Light"/>
              <a:buChar char="•"/>
            </a:pPr>
            <a:r>
              <a:rPr lang="en"/>
              <a:t>Změny dat vázané na uživatele.</a:t>
            </a:r>
            <a:endParaRPr/>
          </a:p>
        </p:txBody>
      </p:sp>
      <p:sp>
        <p:nvSpPr>
          <p:cNvPr id="365" name="Google Shape;365;p90"/>
          <p:cNvSpPr txBox="1"/>
          <p:nvPr>
            <p:ph type="title"/>
          </p:nvPr>
        </p:nvSpPr>
        <p:spPr>
          <a:xfrm>
            <a:off x="339900" y="328969"/>
            <a:ext cx="6178800" cy="339600"/>
          </a:xfrm>
          <a:prstGeom prst="rect">
            <a:avLst/>
          </a:prstGeom>
          <a:noFill/>
          <a:ln>
            <a:noFill/>
          </a:ln>
        </p:spPr>
        <p:txBody>
          <a:bodyPr anchorCtr="0" anchor="t" bIns="67500" lIns="0" spcFirstLastPara="1" rIns="68575" wrap="square" tIns="0">
            <a:noAutofit/>
          </a:bodyPr>
          <a:lstStyle/>
          <a:p>
            <a:pPr indent="0" lvl="0" marL="0" marR="0" rtl="0" algn="l">
              <a:lnSpc>
                <a:spcPct val="115000"/>
              </a:lnSpc>
              <a:spcBef>
                <a:spcPts val="0"/>
              </a:spcBef>
              <a:spcAft>
                <a:spcPts val="0"/>
              </a:spcAft>
              <a:buClr>
                <a:srgbClr val="2B3990"/>
              </a:buClr>
              <a:buSzPts val="1100"/>
              <a:buFont typeface="Open Sans"/>
              <a:buNone/>
            </a:pPr>
            <a:r>
              <a:rPr lang="en">
                <a:solidFill>
                  <a:schemeClr val="dk2"/>
                </a:solidFill>
              </a:rPr>
              <a:t>VÝHODY DATABÁZOVÉHO SYSTÉMU</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91"/>
          <p:cNvSpPr txBox="1"/>
          <p:nvPr>
            <p:ph idx="1" type="body"/>
          </p:nvPr>
        </p:nvSpPr>
        <p:spPr>
          <a:xfrm>
            <a:off x="453200" y="1022400"/>
            <a:ext cx="8238300" cy="3474600"/>
          </a:xfrm>
          <a:prstGeom prst="rect">
            <a:avLst/>
          </a:prstGeom>
          <a:noFill/>
          <a:ln>
            <a:noFill/>
          </a:ln>
        </p:spPr>
        <p:txBody>
          <a:bodyPr anchorCtr="0" anchor="t" bIns="0" lIns="0" spcFirstLastPara="1" rIns="0" wrap="square" tIns="0">
            <a:noAutofit/>
          </a:bodyPr>
          <a:lstStyle/>
          <a:p>
            <a:pPr indent="-368300" lvl="0" marL="457200" rtl="0" algn="l">
              <a:lnSpc>
                <a:spcPct val="90000"/>
              </a:lnSpc>
              <a:spcBef>
                <a:spcPts val="800"/>
              </a:spcBef>
              <a:spcAft>
                <a:spcPts val="0"/>
              </a:spcAft>
              <a:buSzPts val="1600"/>
              <a:buFont typeface="Open Sans"/>
              <a:buChar char="•"/>
            </a:pPr>
            <a:r>
              <a:rPr b="1" lang="en">
                <a:solidFill>
                  <a:srgbClr val="2E2F86"/>
                </a:solidFill>
                <a:latin typeface="Open Sans"/>
                <a:ea typeface="Open Sans"/>
                <a:cs typeface="Open Sans"/>
                <a:sym typeface="Open Sans"/>
              </a:rPr>
              <a:t>Model dat </a:t>
            </a:r>
            <a:r>
              <a:rPr lang="en"/>
              <a:t>- Způsob uspořádání a způsob manipulace s daty.</a:t>
            </a:r>
            <a:endParaRPr/>
          </a:p>
        </p:txBody>
      </p:sp>
      <p:sp>
        <p:nvSpPr>
          <p:cNvPr id="371" name="Google Shape;371;p91"/>
          <p:cNvSpPr txBox="1"/>
          <p:nvPr>
            <p:ph type="title"/>
          </p:nvPr>
        </p:nvSpPr>
        <p:spPr>
          <a:xfrm>
            <a:off x="453200" y="438625"/>
            <a:ext cx="8238300" cy="452700"/>
          </a:xfrm>
          <a:prstGeom prst="rect">
            <a:avLst/>
          </a:prstGeom>
          <a:noFill/>
          <a:ln>
            <a:noFill/>
          </a:ln>
        </p:spPr>
        <p:txBody>
          <a:bodyPr anchorCtr="0" anchor="t" bIns="90000" lIns="0" spcFirstLastPara="1" rIns="91425" wrap="square" tIns="0">
            <a:noAutofit/>
          </a:bodyPr>
          <a:lstStyle/>
          <a:p>
            <a:pPr indent="0" lvl="0" marL="0" marR="0" rtl="0" algn="l">
              <a:lnSpc>
                <a:spcPct val="115000"/>
              </a:lnSpc>
              <a:spcBef>
                <a:spcPts val="0"/>
              </a:spcBef>
              <a:spcAft>
                <a:spcPts val="0"/>
              </a:spcAft>
              <a:buClr>
                <a:srgbClr val="2B3990"/>
              </a:buClr>
              <a:buSzPts val="1100"/>
              <a:buFont typeface="Open Sans"/>
              <a:buNone/>
            </a:pPr>
            <a:r>
              <a:rPr lang="en">
                <a:solidFill>
                  <a:schemeClr val="dk2"/>
                </a:solidFill>
              </a:rPr>
              <a:t>ZÁKLADNÍ POJMY</a:t>
            </a:r>
            <a:endParaRPr>
              <a:solidFill>
                <a:srgbClr val="ED47A2"/>
              </a:solidFill>
            </a:endParaRPr>
          </a:p>
        </p:txBody>
      </p:sp>
      <p:pic>
        <p:nvPicPr>
          <p:cNvPr id="372" name="Google Shape;372;p91"/>
          <p:cNvPicPr preferRelativeResize="0"/>
          <p:nvPr/>
        </p:nvPicPr>
        <p:blipFill rotWithShape="1">
          <a:blip r:embed="rId3">
            <a:alphaModFix/>
          </a:blip>
          <a:srcRect b="3577" l="2976" r="5171" t="0"/>
          <a:stretch/>
        </p:blipFill>
        <p:spPr>
          <a:xfrm>
            <a:off x="674550" y="1368250"/>
            <a:ext cx="7082994" cy="3775249"/>
          </a:xfrm>
          <a:prstGeom prst="rect">
            <a:avLst/>
          </a:prstGeom>
          <a:noFill/>
          <a:ln>
            <a:noFill/>
          </a:ln>
        </p:spPr>
      </p:pic>
      <p:sp>
        <p:nvSpPr>
          <p:cNvPr id="373" name="Google Shape;373;p91"/>
          <p:cNvSpPr/>
          <p:nvPr/>
        </p:nvSpPr>
        <p:spPr>
          <a:xfrm>
            <a:off x="2887800" y="3266100"/>
            <a:ext cx="2525400" cy="1674900"/>
          </a:xfrm>
          <a:prstGeom prst="rect">
            <a:avLst/>
          </a:prstGeom>
          <a:noFill/>
          <a:ln cap="flat" cmpd="sng" w="114300">
            <a:solidFill>
              <a:srgbClr val="EB008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92"/>
          <p:cNvSpPr txBox="1"/>
          <p:nvPr>
            <p:ph idx="1" type="body"/>
          </p:nvPr>
        </p:nvSpPr>
        <p:spPr>
          <a:xfrm>
            <a:off x="453200" y="1022400"/>
            <a:ext cx="8238300" cy="3474600"/>
          </a:xfrm>
          <a:prstGeom prst="rect">
            <a:avLst/>
          </a:prstGeom>
          <a:noFill/>
          <a:ln>
            <a:noFill/>
          </a:ln>
        </p:spPr>
        <p:txBody>
          <a:bodyPr anchorCtr="0" anchor="t" bIns="0" lIns="0" spcFirstLastPara="1" rIns="0" wrap="square" tIns="0">
            <a:noAutofit/>
          </a:bodyPr>
          <a:lstStyle/>
          <a:p>
            <a:pPr indent="-368300" lvl="0" marL="457200" rtl="0" algn="just">
              <a:lnSpc>
                <a:spcPct val="90000"/>
              </a:lnSpc>
              <a:spcBef>
                <a:spcPts val="800"/>
              </a:spcBef>
              <a:spcAft>
                <a:spcPts val="0"/>
              </a:spcAft>
              <a:buSzPts val="1600"/>
              <a:buChar char="•"/>
            </a:pPr>
            <a:r>
              <a:rPr b="1" lang="en">
                <a:solidFill>
                  <a:srgbClr val="2E2F86"/>
                </a:solidFill>
                <a:latin typeface="Open Sans"/>
                <a:ea typeface="Open Sans"/>
                <a:cs typeface="Open Sans"/>
                <a:sym typeface="Open Sans"/>
              </a:rPr>
              <a:t>Klíč</a:t>
            </a:r>
            <a:r>
              <a:rPr b="1" lang="en">
                <a:solidFill>
                  <a:schemeClr val="accent1"/>
                </a:solidFill>
                <a:latin typeface="Open Sans"/>
                <a:ea typeface="Open Sans"/>
                <a:cs typeface="Open Sans"/>
                <a:sym typeface="Open Sans"/>
              </a:rPr>
              <a:t> </a:t>
            </a:r>
            <a:endParaRPr/>
          </a:p>
          <a:p>
            <a:pPr indent="-368300" lvl="0" marL="457200" rtl="0" algn="just">
              <a:lnSpc>
                <a:spcPct val="90000"/>
              </a:lnSpc>
              <a:spcBef>
                <a:spcPts val="800"/>
              </a:spcBef>
              <a:spcAft>
                <a:spcPts val="0"/>
              </a:spcAft>
              <a:buSzPts val="1600"/>
              <a:buChar char="•"/>
            </a:pPr>
            <a:r>
              <a:rPr b="1" lang="en">
                <a:solidFill>
                  <a:srgbClr val="2E2F86"/>
                </a:solidFill>
                <a:latin typeface="Open Sans"/>
                <a:ea typeface="Open Sans"/>
                <a:cs typeface="Open Sans"/>
                <a:sym typeface="Open Sans"/>
              </a:rPr>
              <a:t>Primární klíč (PK)</a:t>
            </a:r>
            <a:endParaRPr/>
          </a:p>
          <a:p>
            <a:pPr indent="-368300" lvl="0" marL="457200" rtl="0" algn="just">
              <a:lnSpc>
                <a:spcPct val="90000"/>
              </a:lnSpc>
              <a:spcBef>
                <a:spcPts val="800"/>
              </a:spcBef>
              <a:spcAft>
                <a:spcPts val="0"/>
              </a:spcAft>
              <a:buSzPts val="1600"/>
              <a:buChar char="•"/>
            </a:pPr>
            <a:r>
              <a:rPr b="1" lang="en">
                <a:solidFill>
                  <a:srgbClr val="2E2F86"/>
                </a:solidFill>
                <a:latin typeface="Open Sans"/>
                <a:ea typeface="Open Sans"/>
                <a:cs typeface="Open Sans"/>
                <a:sym typeface="Open Sans"/>
              </a:rPr>
              <a:t>Cizí klíč (FK)</a:t>
            </a:r>
            <a:endParaRPr sz="2100"/>
          </a:p>
        </p:txBody>
      </p:sp>
      <p:sp>
        <p:nvSpPr>
          <p:cNvPr id="379" name="Google Shape;379;p92"/>
          <p:cNvSpPr txBox="1"/>
          <p:nvPr>
            <p:ph type="title"/>
          </p:nvPr>
        </p:nvSpPr>
        <p:spPr>
          <a:xfrm>
            <a:off x="453200" y="438625"/>
            <a:ext cx="8238300" cy="452700"/>
          </a:xfrm>
          <a:prstGeom prst="rect">
            <a:avLst/>
          </a:prstGeom>
          <a:noFill/>
          <a:ln>
            <a:noFill/>
          </a:ln>
        </p:spPr>
        <p:txBody>
          <a:bodyPr anchorCtr="0" anchor="t" bIns="90000" lIns="0" spcFirstLastPara="1" rIns="91425" wrap="square" tIns="0">
            <a:noAutofit/>
          </a:bodyPr>
          <a:lstStyle/>
          <a:p>
            <a:pPr indent="0" lvl="0" marL="0" marR="0" rtl="0" algn="l">
              <a:lnSpc>
                <a:spcPct val="115000"/>
              </a:lnSpc>
              <a:spcBef>
                <a:spcPts val="0"/>
              </a:spcBef>
              <a:spcAft>
                <a:spcPts val="0"/>
              </a:spcAft>
              <a:buClr>
                <a:srgbClr val="2B3990"/>
              </a:buClr>
              <a:buSzPts val="1100"/>
              <a:buFont typeface="Open Sans"/>
              <a:buNone/>
            </a:pPr>
            <a:r>
              <a:rPr lang="en">
                <a:solidFill>
                  <a:schemeClr val="dk2"/>
                </a:solidFill>
              </a:rPr>
              <a:t>RELAČNÍ MODEL DAT</a:t>
            </a:r>
            <a:endParaRPr>
              <a:solidFill>
                <a:srgbClr val="ED47A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93"/>
          <p:cNvSpPr txBox="1"/>
          <p:nvPr>
            <p:ph idx="1" type="body"/>
          </p:nvPr>
        </p:nvSpPr>
        <p:spPr>
          <a:xfrm>
            <a:off x="453200" y="1022400"/>
            <a:ext cx="8238300" cy="3474600"/>
          </a:xfrm>
          <a:prstGeom prst="rect">
            <a:avLst/>
          </a:prstGeom>
          <a:noFill/>
          <a:ln>
            <a:noFill/>
          </a:ln>
        </p:spPr>
        <p:txBody>
          <a:bodyPr anchorCtr="0" anchor="t" bIns="0" lIns="0" spcFirstLastPara="1" rIns="0" wrap="square" tIns="0">
            <a:noAutofit/>
          </a:bodyPr>
          <a:lstStyle/>
          <a:p>
            <a:pPr indent="-368300" lvl="0" marL="457200" rtl="0" algn="just">
              <a:lnSpc>
                <a:spcPct val="90000"/>
              </a:lnSpc>
              <a:spcBef>
                <a:spcPts val="800"/>
              </a:spcBef>
              <a:spcAft>
                <a:spcPts val="0"/>
              </a:spcAft>
              <a:buSzPts val="1600"/>
              <a:buChar char="•"/>
            </a:pPr>
            <a:r>
              <a:rPr b="1" lang="en">
                <a:solidFill>
                  <a:srgbClr val="2E2F86"/>
                </a:solidFill>
                <a:latin typeface="Open Sans"/>
                <a:ea typeface="Open Sans"/>
                <a:cs typeface="Open Sans"/>
                <a:sym typeface="Open Sans"/>
              </a:rPr>
              <a:t>Klíč</a:t>
            </a:r>
            <a:r>
              <a:rPr b="1" lang="en">
                <a:solidFill>
                  <a:schemeClr val="accent1"/>
                </a:solidFill>
                <a:latin typeface="Open Sans"/>
                <a:ea typeface="Open Sans"/>
                <a:cs typeface="Open Sans"/>
                <a:sym typeface="Open Sans"/>
              </a:rPr>
              <a:t> </a:t>
            </a:r>
            <a:r>
              <a:rPr lang="en">
                <a:solidFill>
                  <a:schemeClr val="accent1"/>
                </a:solidFill>
              </a:rPr>
              <a:t> </a:t>
            </a:r>
            <a:r>
              <a:rPr lang="en"/>
              <a:t>- Atribut jehož hodnota jednoznačně identifikuje řádky </a:t>
            </a:r>
            <a:endParaRPr/>
          </a:p>
          <a:p>
            <a:pPr indent="0" lvl="0" marL="457200" rtl="0" algn="just">
              <a:lnSpc>
                <a:spcPct val="90000"/>
              </a:lnSpc>
              <a:spcBef>
                <a:spcPts val="800"/>
              </a:spcBef>
              <a:spcAft>
                <a:spcPts val="0"/>
              </a:spcAft>
              <a:buSzPts val="1600"/>
              <a:buNone/>
            </a:pPr>
            <a:r>
              <a:rPr lang="en"/>
              <a:t>v relační tabulce.</a:t>
            </a:r>
            <a:endParaRPr/>
          </a:p>
          <a:p>
            <a:pPr indent="0" lvl="0" marL="457200" rtl="0" algn="just">
              <a:lnSpc>
                <a:spcPct val="90000"/>
              </a:lnSpc>
              <a:spcBef>
                <a:spcPts val="800"/>
              </a:spcBef>
              <a:spcAft>
                <a:spcPts val="0"/>
              </a:spcAft>
              <a:buSzPts val="1600"/>
              <a:buNone/>
            </a:pPr>
            <a:r>
              <a:t/>
            </a:r>
            <a:endParaRPr/>
          </a:p>
          <a:p>
            <a:pPr indent="-368300" lvl="0" marL="457200" rtl="0" algn="just">
              <a:lnSpc>
                <a:spcPct val="90000"/>
              </a:lnSpc>
              <a:spcBef>
                <a:spcPts val="800"/>
              </a:spcBef>
              <a:spcAft>
                <a:spcPts val="0"/>
              </a:spcAft>
              <a:buSzPts val="1600"/>
              <a:buChar char="•"/>
            </a:pPr>
            <a:r>
              <a:rPr b="1" lang="en">
                <a:solidFill>
                  <a:srgbClr val="2E2F86"/>
                </a:solidFill>
                <a:latin typeface="Open Sans"/>
                <a:ea typeface="Open Sans"/>
                <a:cs typeface="Open Sans"/>
                <a:sym typeface="Open Sans"/>
              </a:rPr>
              <a:t>Primární klíč (PK) </a:t>
            </a:r>
            <a:r>
              <a:rPr lang="en"/>
              <a:t>– Jednoznačně identifikuje řádek.</a:t>
            </a:r>
            <a:endParaRPr/>
          </a:p>
          <a:p>
            <a:pPr indent="-266700" lvl="0" marL="457200" rtl="0" algn="just">
              <a:lnSpc>
                <a:spcPct val="90000"/>
              </a:lnSpc>
              <a:spcBef>
                <a:spcPts val="800"/>
              </a:spcBef>
              <a:spcAft>
                <a:spcPts val="0"/>
              </a:spcAft>
              <a:buSzPts val="1600"/>
              <a:buNone/>
            </a:pPr>
            <a:r>
              <a:t/>
            </a:r>
            <a:endParaRPr/>
          </a:p>
          <a:p>
            <a:pPr indent="-368300" lvl="0" marL="457200" rtl="0" algn="just">
              <a:lnSpc>
                <a:spcPct val="90000"/>
              </a:lnSpc>
              <a:spcBef>
                <a:spcPts val="800"/>
              </a:spcBef>
              <a:spcAft>
                <a:spcPts val="0"/>
              </a:spcAft>
              <a:buSzPts val="1600"/>
              <a:buChar char="•"/>
            </a:pPr>
            <a:r>
              <a:rPr b="1" lang="en">
                <a:solidFill>
                  <a:srgbClr val="2E2F86"/>
                </a:solidFill>
                <a:latin typeface="Open Sans"/>
                <a:ea typeface="Open Sans"/>
                <a:cs typeface="Open Sans"/>
                <a:sym typeface="Open Sans"/>
              </a:rPr>
              <a:t>Cizí klíč (FK) </a:t>
            </a:r>
            <a:r>
              <a:rPr lang="en"/>
              <a:t>– Použitý v dalším výskytu k vyjádření vazeb mezi objekty zachycenými v relační databázi.</a:t>
            </a:r>
            <a:endParaRPr/>
          </a:p>
          <a:p>
            <a:pPr indent="-368300" lvl="1" marL="914400" rtl="0" algn="just">
              <a:lnSpc>
                <a:spcPct val="90000"/>
              </a:lnSpc>
              <a:spcBef>
                <a:spcPts val="400"/>
              </a:spcBef>
              <a:spcAft>
                <a:spcPts val="0"/>
              </a:spcAft>
              <a:buSzPts val="1600"/>
              <a:buChar char="•"/>
            </a:pPr>
            <a:r>
              <a:rPr lang="en" sz="2100"/>
              <a:t>FK = zkratka ze zahraničního “foreign key”</a:t>
            </a:r>
            <a:endParaRPr sz="2100"/>
          </a:p>
        </p:txBody>
      </p:sp>
      <p:sp>
        <p:nvSpPr>
          <p:cNvPr id="385" name="Google Shape;385;p93"/>
          <p:cNvSpPr txBox="1"/>
          <p:nvPr>
            <p:ph type="title"/>
          </p:nvPr>
        </p:nvSpPr>
        <p:spPr>
          <a:xfrm>
            <a:off x="453200" y="438625"/>
            <a:ext cx="8238300" cy="452700"/>
          </a:xfrm>
          <a:prstGeom prst="rect">
            <a:avLst/>
          </a:prstGeom>
          <a:noFill/>
          <a:ln>
            <a:noFill/>
          </a:ln>
        </p:spPr>
        <p:txBody>
          <a:bodyPr anchorCtr="0" anchor="t" bIns="90000" lIns="0" spcFirstLastPara="1" rIns="91425" wrap="square" tIns="0">
            <a:noAutofit/>
          </a:bodyPr>
          <a:lstStyle/>
          <a:p>
            <a:pPr indent="0" lvl="0" marL="0" marR="0" rtl="0" algn="l">
              <a:lnSpc>
                <a:spcPct val="115000"/>
              </a:lnSpc>
              <a:spcBef>
                <a:spcPts val="0"/>
              </a:spcBef>
              <a:spcAft>
                <a:spcPts val="0"/>
              </a:spcAft>
              <a:buClr>
                <a:srgbClr val="2B3990"/>
              </a:buClr>
              <a:buSzPts val="1100"/>
              <a:buFont typeface="Open Sans"/>
              <a:buNone/>
            </a:pPr>
            <a:r>
              <a:rPr lang="en">
                <a:solidFill>
                  <a:schemeClr val="dk2"/>
                </a:solidFill>
              </a:rPr>
              <a:t>RELAČNÍ MODEL DAT</a:t>
            </a:r>
            <a:endParaRPr>
              <a:solidFill>
                <a:srgbClr val="ED47A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94"/>
          <p:cNvSpPr/>
          <p:nvPr>
            <p:ph idx="2" type="pic"/>
          </p:nvPr>
        </p:nvSpPr>
        <p:spPr>
          <a:xfrm>
            <a:off x="809831" y="1164187"/>
            <a:ext cx="7521900" cy="3169500"/>
          </a:xfrm>
          <a:prstGeom prst="rect">
            <a:avLst/>
          </a:prstGeom>
          <a:solidFill>
            <a:srgbClr val="FFFFFF"/>
          </a:solid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2100">
                <a:solidFill>
                  <a:schemeClr val="dk1"/>
                </a:solidFill>
                <a:latin typeface="Open Sans"/>
                <a:ea typeface="Open Sans"/>
                <a:cs typeface="Open Sans"/>
                <a:sym typeface="Open Sans"/>
              </a:rPr>
              <a:t>E</a:t>
            </a:r>
            <a:r>
              <a:rPr lang="en" sz="2100">
                <a:solidFill>
                  <a:schemeClr val="dk1"/>
                </a:solidFill>
                <a:latin typeface="Open Sans Light"/>
                <a:ea typeface="Open Sans Light"/>
                <a:cs typeface="Open Sans Light"/>
                <a:sym typeface="Open Sans Light"/>
              </a:rPr>
              <a:t>ntity </a:t>
            </a:r>
            <a:r>
              <a:rPr b="1" lang="en" sz="2100">
                <a:solidFill>
                  <a:schemeClr val="dk1"/>
                </a:solidFill>
                <a:latin typeface="Open Sans"/>
                <a:ea typeface="Open Sans"/>
                <a:cs typeface="Open Sans"/>
                <a:sym typeface="Open Sans"/>
              </a:rPr>
              <a:t>R</a:t>
            </a:r>
            <a:r>
              <a:rPr lang="en" sz="2100">
                <a:solidFill>
                  <a:schemeClr val="dk1"/>
                </a:solidFill>
                <a:latin typeface="Open Sans Light"/>
                <a:ea typeface="Open Sans Light"/>
                <a:cs typeface="Open Sans Light"/>
                <a:sym typeface="Open Sans Light"/>
              </a:rPr>
              <a:t>elationship </a:t>
            </a:r>
            <a:r>
              <a:rPr b="1" lang="en" sz="2100">
                <a:solidFill>
                  <a:schemeClr val="dk1"/>
                </a:solidFill>
                <a:latin typeface="Open Sans"/>
                <a:ea typeface="Open Sans"/>
                <a:cs typeface="Open Sans"/>
                <a:sym typeface="Open Sans"/>
              </a:rPr>
              <a:t>D</a:t>
            </a:r>
            <a:r>
              <a:rPr lang="en" sz="2100">
                <a:solidFill>
                  <a:schemeClr val="dk1"/>
                </a:solidFill>
                <a:latin typeface="Open Sans Light"/>
                <a:ea typeface="Open Sans Light"/>
                <a:cs typeface="Open Sans Light"/>
                <a:sym typeface="Open Sans Light"/>
              </a:rPr>
              <a:t>iagram</a:t>
            </a:r>
            <a:endParaRPr sz="2100">
              <a:solidFill>
                <a:schemeClr val="dk1"/>
              </a:solidFill>
              <a:latin typeface="Open Sans Light"/>
              <a:ea typeface="Open Sans Light"/>
              <a:cs typeface="Open Sans Light"/>
              <a:sym typeface="Open Sans Light"/>
            </a:endParaRPr>
          </a:p>
          <a:p>
            <a:pPr indent="0" lvl="0" marL="0" rtl="0" algn="l">
              <a:spcBef>
                <a:spcPts val="0"/>
              </a:spcBef>
              <a:spcAft>
                <a:spcPts val="0"/>
              </a:spcAft>
              <a:buNone/>
            </a:pPr>
            <a:r>
              <a:t/>
            </a:r>
            <a:endParaRPr sz="2100">
              <a:solidFill>
                <a:schemeClr val="dk1"/>
              </a:solidFill>
              <a:latin typeface="Open Sans Light"/>
              <a:ea typeface="Open Sans Light"/>
              <a:cs typeface="Open Sans Light"/>
              <a:sym typeface="Open Sans Light"/>
            </a:endParaRPr>
          </a:p>
          <a:p>
            <a:pPr indent="-361950" lvl="0" marL="457200" rtl="0" algn="l">
              <a:lnSpc>
                <a:spcPct val="115000"/>
              </a:lnSpc>
              <a:spcBef>
                <a:spcPts val="0"/>
              </a:spcBef>
              <a:spcAft>
                <a:spcPts val="0"/>
              </a:spcAft>
              <a:buClr>
                <a:schemeClr val="dk1"/>
              </a:buClr>
              <a:buSzPts val="2100"/>
              <a:buFont typeface="Open Sans Light"/>
              <a:buChar char="-"/>
            </a:pPr>
            <a:r>
              <a:rPr lang="en" sz="2100">
                <a:solidFill>
                  <a:schemeClr val="dk1"/>
                </a:solidFill>
                <a:latin typeface="Open Sans Light"/>
                <a:ea typeface="Open Sans Light"/>
                <a:cs typeface="Open Sans Light"/>
                <a:sym typeface="Open Sans Light"/>
              </a:rPr>
              <a:t>Design relačních databází</a:t>
            </a:r>
            <a:endParaRPr sz="1800">
              <a:latin typeface="Open Sans"/>
              <a:ea typeface="Open Sans"/>
              <a:cs typeface="Open Sans"/>
              <a:sym typeface="Open Sans"/>
            </a:endParaRPr>
          </a:p>
        </p:txBody>
      </p:sp>
      <p:sp>
        <p:nvSpPr>
          <p:cNvPr id="391" name="Google Shape;391;p94"/>
          <p:cNvSpPr txBox="1"/>
          <p:nvPr>
            <p:ph type="title"/>
          </p:nvPr>
        </p:nvSpPr>
        <p:spPr>
          <a:xfrm>
            <a:off x="723495" y="396352"/>
            <a:ext cx="6243900" cy="616200"/>
          </a:xfrm>
          <a:prstGeom prst="rect">
            <a:avLst/>
          </a:prstGeom>
        </p:spPr>
        <p:txBody>
          <a:bodyPr anchorCtr="0" anchor="t" bIns="67500" lIns="0" spcFirstLastPara="1" rIns="68575" wrap="square" tIns="0">
            <a:noAutofit/>
          </a:bodyPr>
          <a:lstStyle/>
          <a:p>
            <a:pPr indent="0" lvl="0" marL="0" rtl="0" algn="l">
              <a:spcBef>
                <a:spcPts val="0"/>
              </a:spcBef>
              <a:spcAft>
                <a:spcPts val="0"/>
              </a:spcAft>
              <a:buNone/>
            </a:pPr>
            <a:r>
              <a:rPr lang="en"/>
              <a:t>ERD model</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95"/>
          <p:cNvSpPr txBox="1"/>
          <p:nvPr>
            <p:ph type="title"/>
          </p:nvPr>
        </p:nvSpPr>
        <p:spPr>
          <a:xfrm>
            <a:off x="453200" y="438625"/>
            <a:ext cx="8238300" cy="452700"/>
          </a:xfrm>
          <a:prstGeom prst="rect">
            <a:avLst/>
          </a:prstGeom>
          <a:noFill/>
          <a:ln>
            <a:noFill/>
          </a:ln>
        </p:spPr>
        <p:txBody>
          <a:bodyPr anchorCtr="0" anchor="t" bIns="90000" lIns="0" spcFirstLastPara="1" rIns="91425" wrap="square" tIns="0">
            <a:noAutofit/>
          </a:bodyPr>
          <a:lstStyle/>
          <a:p>
            <a:pPr indent="0" lvl="0" marL="0" marR="0" rtl="0" algn="l">
              <a:lnSpc>
                <a:spcPct val="115000"/>
              </a:lnSpc>
              <a:spcBef>
                <a:spcPts val="0"/>
              </a:spcBef>
              <a:spcAft>
                <a:spcPts val="0"/>
              </a:spcAft>
              <a:buClr>
                <a:srgbClr val="2B3990"/>
              </a:buClr>
              <a:buSzPts val="1100"/>
              <a:buFont typeface="Open Sans"/>
              <a:buNone/>
            </a:pPr>
            <a:r>
              <a:rPr lang="en">
                <a:solidFill>
                  <a:schemeClr val="dk2"/>
                </a:solidFill>
              </a:rPr>
              <a:t>RELAČNÍ MODEL DAT</a:t>
            </a:r>
            <a:endParaRPr>
              <a:solidFill>
                <a:srgbClr val="ED47A2"/>
              </a:solidFill>
            </a:endParaRPr>
          </a:p>
        </p:txBody>
      </p:sp>
      <p:pic>
        <p:nvPicPr>
          <p:cNvPr id="397" name="Google Shape;397;p95"/>
          <p:cNvPicPr preferRelativeResize="0"/>
          <p:nvPr>
            <p:ph idx="1" type="body"/>
          </p:nvPr>
        </p:nvPicPr>
        <p:blipFill rotWithShape="1">
          <a:blip r:embed="rId3">
            <a:alphaModFix/>
          </a:blip>
          <a:srcRect b="-260" l="0" r="66327" t="0"/>
          <a:stretch/>
        </p:blipFill>
        <p:spPr>
          <a:xfrm>
            <a:off x="2496837" y="952243"/>
            <a:ext cx="2774100" cy="3614700"/>
          </a:xfrm>
          <a:prstGeom prst="rect">
            <a:avLst/>
          </a:prstGeom>
          <a:noFill/>
          <a:ln>
            <a:noFill/>
          </a:ln>
        </p:spPr>
      </p:pic>
      <p:sp>
        <p:nvSpPr>
          <p:cNvPr id="398" name="Google Shape;398;p95"/>
          <p:cNvSpPr/>
          <p:nvPr/>
        </p:nvSpPr>
        <p:spPr>
          <a:xfrm>
            <a:off x="4643846" y="1267097"/>
            <a:ext cx="653100" cy="3003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96"/>
          <p:cNvSpPr txBox="1"/>
          <p:nvPr>
            <p:ph type="title"/>
          </p:nvPr>
        </p:nvSpPr>
        <p:spPr>
          <a:xfrm>
            <a:off x="453200" y="438625"/>
            <a:ext cx="8238300" cy="452700"/>
          </a:xfrm>
          <a:prstGeom prst="rect">
            <a:avLst/>
          </a:prstGeom>
          <a:noFill/>
          <a:ln>
            <a:noFill/>
          </a:ln>
        </p:spPr>
        <p:txBody>
          <a:bodyPr anchorCtr="0" anchor="t" bIns="90000" lIns="0" spcFirstLastPara="1" rIns="91425" wrap="square" tIns="0">
            <a:noAutofit/>
          </a:bodyPr>
          <a:lstStyle/>
          <a:p>
            <a:pPr indent="0" lvl="0" marL="0" rtl="0" algn="l">
              <a:lnSpc>
                <a:spcPct val="115000"/>
              </a:lnSpc>
              <a:spcBef>
                <a:spcPts val="0"/>
              </a:spcBef>
              <a:spcAft>
                <a:spcPts val="0"/>
              </a:spcAft>
              <a:buClr>
                <a:schemeClr val="dk1"/>
              </a:buClr>
              <a:buSzPts val="800"/>
              <a:buNone/>
            </a:pPr>
            <a:r>
              <a:rPr lang="en">
                <a:solidFill>
                  <a:schemeClr val="dk2"/>
                </a:solidFill>
              </a:rPr>
              <a:t>NÁŠ MODEL (ER DIAGRAM)</a:t>
            </a:r>
            <a:endParaRPr>
              <a:solidFill>
                <a:srgbClr val="ED47A2"/>
              </a:solidFill>
            </a:endParaRPr>
          </a:p>
          <a:p>
            <a:pPr indent="0" lvl="0" marL="0" marR="0" rtl="0" algn="l">
              <a:lnSpc>
                <a:spcPct val="115000"/>
              </a:lnSpc>
              <a:spcBef>
                <a:spcPts val="0"/>
              </a:spcBef>
              <a:spcAft>
                <a:spcPts val="0"/>
              </a:spcAft>
              <a:buClr>
                <a:srgbClr val="2B3990"/>
              </a:buClr>
              <a:buSzPts val="1100"/>
              <a:buFont typeface="Open Sans"/>
              <a:buNone/>
            </a:pPr>
            <a:r>
              <a:t/>
            </a:r>
            <a:endParaRPr/>
          </a:p>
        </p:txBody>
      </p:sp>
      <p:pic>
        <p:nvPicPr>
          <p:cNvPr id="404" name="Google Shape;404;p96"/>
          <p:cNvPicPr preferRelativeResize="0"/>
          <p:nvPr/>
        </p:nvPicPr>
        <p:blipFill rotWithShape="1">
          <a:blip r:embed="rId3">
            <a:alphaModFix/>
          </a:blip>
          <a:srcRect b="0" l="0" r="0" t="0"/>
          <a:stretch/>
        </p:blipFill>
        <p:spPr>
          <a:xfrm>
            <a:off x="315191" y="1015820"/>
            <a:ext cx="7401791" cy="343148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97"/>
          <p:cNvPicPr preferRelativeResize="0"/>
          <p:nvPr/>
        </p:nvPicPr>
        <p:blipFill>
          <a:blip r:embed="rId3">
            <a:alphaModFix/>
          </a:blip>
          <a:stretch>
            <a:fillRect/>
          </a:stretch>
        </p:blipFill>
        <p:spPr>
          <a:xfrm>
            <a:off x="1980056" y="532974"/>
            <a:ext cx="4456125" cy="407756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98"/>
          <p:cNvSpPr/>
          <p:nvPr>
            <p:ph idx="2" type="pic"/>
          </p:nvPr>
        </p:nvSpPr>
        <p:spPr>
          <a:xfrm>
            <a:off x="723475" y="1225975"/>
            <a:ext cx="7521900" cy="3099000"/>
          </a:xfrm>
          <a:prstGeom prst="rect">
            <a:avLst/>
          </a:prstGeom>
          <a:noFill/>
          <a:ln>
            <a:noFill/>
          </a:ln>
        </p:spPr>
        <p:txBody>
          <a:bodyPr anchorCtr="0" anchor="ctr" bIns="68575" lIns="68575" spcFirstLastPara="1" rIns="68575" wrap="square" tIns="68575">
            <a:noAutofit/>
          </a:bodyPr>
          <a:lstStyle/>
          <a:p>
            <a:pPr indent="0" lvl="0" marL="342900" rtl="0" algn="l">
              <a:lnSpc>
                <a:spcPct val="150000"/>
              </a:lnSpc>
              <a:spcBef>
                <a:spcPts val="0"/>
              </a:spcBef>
              <a:spcAft>
                <a:spcPts val="0"/>
              </a:spcAft>
              <a:buNone/>
            </a:pPr>
            <a:r>
              <a:t/>
            </a:r>
            <a:endParaRPr sz="1900">
              <a:latin typeface="Open Sans"/>
              <a:ea typeface="Open Sans"/>
              <a:cs typeface="Open Sans"/>
              <a:sym typeface="Open Sans"/>
            </a:endParaRPr>
          </a:p>
          <a:p>
            <a:pPr indent="-273050" lvl="0" marL="342900" rtl="0" algn="l">
              <a:lnSpc>
                <a:spcPct val="115000"/>
              </a:lnSpc>
              <a:spcBef>
                <a:spcPts val="800"/>
              </a:spcBef>
              <a:spcAft>
                <a:spcPts val="0"/>
              </a:spcAft>
              <a:buClr>
                <a:schemeClr val="dk1"/>
              </a:buClr>
              <a:buSzPts val="1700"/>
              <a:buFont typeface="Open Sans"/>
              <a:buChar char="●"/>
            </a:pPr>
            <a:r>
              <a:rPr lang="en" sz="1700" u="sng">
                <a:solidFill>
                  <a:schemeClr val="accent1"/>
                </a:solidFill>
                <a:latin typeface="Open Sans"/>
                <a:ea typeface="Open Sans"/>
                <a:cs typeface="Open Sans"/>
                <a:sym typeface="Open Sans"/>
                <a:hlinkClick r:id="rId3">
                  <a:extLst>
                    <a:ext uri="{A12FA001-AC4F-418D-AE19-62706E023703}">
                      <ahyp:hlinkClr val="tx"/>
                    </a:ext>
                  </a:extLst>
                </a:hlinkClick>
              </a:rPr>
              <a:t>https://www.root.cz/clanky/modelovani-databazi/</a:t>
            </a:r>
            <a:endParaRPr sz="1700">
              <a:solidFill>
                <a:schemeClr val="dk1"/>
              </a:solidFill>
              <a:latin typeface="Open Sans"/>
              <a:ea typeface="Open Sans"/>
              <a:cs typeface="Open Sans"/>
              <a:sym typeface="Open Sans"/>
            </a:endParaRPr>
          </a:p>
          <a:p>
            <a:pPr indent="-273050" lvl="0" marL="342900" rtl="0" algn="l">
              <a:lnSpc>
                <a:spcPct val="115000"/>
              </a:lnSpc>
              <a:spcBef>
                <a:spcPts val="800"/>
              </a:spcBef>
              <a:spcAft>
                <a:spcPts val="0"/>
              </a:spcAft>
              <a:buClr>
                <a:schemeClr val="dk1"/>
              </a:buClr>
              <a:buSzPts val="1700"/>
              <a:buFont typeface="Open Sans"/>
              <a:buChar char="●"/>
            </a:pPr>
            <a:r>
              <a:rPr lang="en" sz="1700" u="sng">
                <a:solidFill>
                  <a:schemeClr val="accent1"/>
                </a:solidFill>
                <a:latin typeface="Open Sans"/>
                <a:ea typeface="Open Sans"/>
                <a:cs typeface="Open Sans"/>
                <a:sym typeface="Open Sans"/>
                <a:hlinkClick r:id="rId4">
                  <a:extLst>
                    <a:ext uri="{A12FA001-AC4F-418D-AE19-62706E023703}">
                      <ahyp:hlinkClr val="tx"/>
                    </a:ext>
                  </a:extLst>
                </a:hlinkClick>
              </a:rPr>
              <a:t>https://www.lucidchart.com/pages/er-diagrams</a:t>
            </a:r>
            <a:endParaRPr sz="1700">
              <a:solidFill>
                <a:schemeClr val="dk1"/>
              </a:solidFill>
              <a:latin typeface="Open Sans"/>
              <a:ea typeface="Open Sans"/>
              <a:cs typeface="Open Sans"/>
              <a:sym typeface="Open Sans"/>
            </a:endParaRPr>
          </a:p>
          <a:p>
            <a:pPr indent="-273050" lvl="0" marL="342900" rtl="0" algn="l">
              <a:lnSpc>
                <a:spcPct val="115000"/>
              </a:lnSpc>
              <a:spcBef>
                <a:spcPts val="800"/>
              </a:spcBef>
              <a:spcAft>
                <a:spcPts val="0"/>
              </a:spcAft>
              <a:buClr>
                <a:schemeClr val="dk1"/>
              </a:buClr>
              <a:buSzPts val="1700"/>
              <a:buFont typeface="Open Sans"/>
              <a:buChar char="●"/>
            </a:pPr>
            <a:r>
              <a:rPr lang="en" sz="1700" u="sng">
                <a:solidFill>
                  <a:schemeClr val="accent1"/>
                </a:solidFill>
                <a:latin typeface="Open Sans"/>
                <a:ea typeface="Open Sans"/>
                <a:cs typeface="Open Sans"/>
                <a:sym typeface="Open Sans"/>
                <a:hlinkClick r:id="rId5">
                  <a:extLst>
                    <a:ext uri="{A12FA001-AC4F-418D-AE19-62706E023703}">
                      <ahyp:hlinkClr val="tx"/>
                    </a:ext>
                  </a:extLst>
                </a:hlinkClick>
              </a:rPr>
              <a:t>http://lucie.zolta.cz/index.php/iformacni-systemy-databaze/42-relacni-datovy-model</a:t>
            </a:r>
            <a:endParaRPr sz="1700">
              <a:solidFill>
                <a:schemeClr val="dk1"/>
              </a:solidFill>
              <a:latin typeface="Open Sans"/>
              <a:ea typeface="Open Sans"/>
              <a:cs typeface="Open Sans"/>
              <a:sym typeface="Open Sans"/>
            </a:endParaRPr>
          </a:p>
          <a:p>
            <a:pPr indent="0" lvl="0" marL="342900" rtl="0" algn="l">
              <a:lnSpc>
                <a:spcPct val="115000"/>
              </a:lnSpc>
              <a:spcBef>
                <a:spcPts val="800"/>
              </a:spcBef>
              <a:spcAft>
                <a:spcPts val="0"/>
              </a:spcAft>
              <a:buNone/>
            </a:pPr>
            <a:r>
              <a:t/>
            </a:r>
            <a:endParaRPr sz="1700">
              <a:solidFill>
                <a:schemeClr val="dk1"/>
              </a:solidFill>
              <a:latin typeface="Open Sans"/>
              <a:ea typeface="Open Sans"/>
              <a:cs typeface="Open Sans"/>
              <a:sym typeface="Open Sans"/>
            </a:endParaRPr>
          </a:p>
          <a:p>
            <a:pPr indent="0" lvl="0" marL="0" rtl="0" algn="l">
              <a:lnSpc>
                <a:spcPct val="115000"/>
              </a:lnSpc>
              <a:spcBef>
                <a:spcPts val="800"/>
              </a:spcBef>
              <a:spcAft>
                <a:spcPts val="0"/>
              </a:spcAft>
              <a:buNone/>
            </a:pPr>
            <a:r>
              <a:rPr lang="en" sz="1700">
                <a:solidFill>
                  <a:schemeClr val="dk1"/>
                </a:solidFill>
                <a:latin typeface="Open Sans"/>
                <a:ea typeface="Open Sans"/>
                <a:cs typeface="Open Sans"/>
                <a:sym typeface="Open Sans"/>
              </a:rPr>
              <a:t>A kde kreslit datový model, abyste si ho mohly sdílet:</a:t>
            </a:r>
            <a:endParaRPr sz="1700">
              <a:solidFill>
                <a:schemeClr val="dk1"/>
              </a:solidFill>
              <a:latin typeface="Open Sans"/>
              <a:ea typeface="Open Sans"/>
              <a:cs typeface="Open Sans"/>
              <a:sym typeface="Open Sans"/>
            </a:endParaRPr>
          </a:p>
          <a:p>
            <a:pPr indent="-273050" lvl="0" marL="342900" rtl="0" algn="l">
              <a:lnSpc>
                <a:spcPct val="115000"/>
              </a:lnSpc>
              <a:spcBef>
                <a:spcPts val="800"/>
              </a:spcBef>
              <a:spcAft>
                <a:spcPts val="0"/>
              </a:spcAft>
              <a:buClr>
                <a:schemeClr val="dk1"/>
              </a:buClr>
              <a:buSzPts val="1700"/>
              <a:buFont typeface="Open Sans"/>
              <a:buChar char="●"/>
            </a:pPr>
            <a:r>
              <a:rPr lang="en" sz="1700" u="sng">
                <a:solidFill>
                  <a:schemeClr val="hlink"/>
                </a:solidFill>
                <a:latin typeface="Open Sans"/>
                <a:ea typeface="Open Sans"/>
                <a:cs typeface="Open Sans"/>
                <a:sym typeface="Open Sans"/>
                <a:hlinkClick r:id="rId6"/>
              </a:rPr>
              <a:t>www.lucidchart.com</a:t>
            </a:r>
            <a:endParaRPr sz="1700">
              <a:solidFill>
                <a:schemeClr val="dk1"/>
              </a:solidFill>
              <a:latin typeface="Open Sans"/>
              <a:ea typeface="Open Sans"/>
              <a:cs typeface="Open Sans"/>
              <a:sym typeface="Open Sans"/>
            </a:endParaRPr>
          </a:p>
          <a:p>
            <a:pPr indent="-273050" lvl="0" marL="342900" rtl="0" algn="l">
              <a:lnSpc>
                <a:spcPct val="115000"/>
              </a:lnSpc>
              <a:spcBef>
                <a:spcPts val="800"/>
              </a:spcBef>
              <a:spcAft>
                <a:spcPts val="0"/>
              </a:spcAft>
              <a:buClr>
                <a:schemeClr val="dk1"/>
              </a:buClr>
              <a:buSzPts val="1700"/>
              <a:buFont typeface="Open Sans"/>
              <a:buChar char="●"/>
            </a:pPr>
            <a:r>
              <a:rPr lang="en" sz="1700" u="sng">
                <a:solidFill>
                  <a:schemeClr val="accent1"/>
                </a:solidFill>
                <a:latin typeface="Open Sans"/>
                <a:ea typeface="Open Sans"/>
                <a:cs typeface="Open Sans"/>
                <a:sym typeface="Open Sans"/>
                <a:hlinkClick r:id="rId7">
                  <a:extLst>
                    <a:ext uri="{A12FA001-AC4F-418D-AE19-62706E023703}">
                      <ahyp:hlinkClr val="tx"/>
                    </a:ext>
                  </a:extLst>
                </a:hlinkClick>
              </a:rPr>
              <a:t>https://www.draw.io</a:t>
            </a:r>
            <a:endParaRPr sz="1700">
              <a:latin typeface="Open Sans"/>
              <a:ea typeface="Open Sans"/>
              <a:cs typeface="Open Sans"/>
              <a:sym typeface="Open Sans"/>
            </a:endParaRPr>
          </a:p>
          <a:p>
            <a:pPr indent="0" lvl="0" marL="0" rtl="0" algn="l">
              <a:spcBef>
                <a:spcPts val="800"/>
              </a:spcBef>
              <a:spcAft>
                <a:spcPts val="0"/>
              </a:spcAft>
              <a:buNone/>
            </a:pPr>
            <a:r>
              <a:t/>
            </a:r>
            <a:endParaRPr sz="1700">
              <a:latin typeface="Open Sans"/>
              <a:ea typeface="Open Sans"/>
              <a:cs typeface="Open Sans"/>
              <a:sym typeface="Open Sans"/>
            </a:endParaRPr>
          </a:p>
          <a:p>
            <a:pPr indent="0" lvl="0" marL="0" rtl="0" algn="l">
              <a:spcBef>
                <a:spcPts val="0"/>
              </a:spcBef>
              <a:spcAft>
                <a:spcPts val="0"/>
              </a:spcAft>
              <a:buNone/>
            </a:pPr>
            <a:r>
              <a:t/>
            </a:r>
            <a:endParaRPr sz="1700">
              <a:latin typeface="Open Sans"/>
              <a:ea typeface="Open Sans"/>
              <a:cs typeface="Open Sans"/>
              <a:sym typeface="Open Sans"/>
            </a:endParaRPr>
          </a:p>
        </p:txBody>
      </p:sp>
      <p:sp>
        <p:nvSpPr>
          <p:cNvPr id="415" name="Google Shape;415;p98"/>
          <p:cNvSpPr txBox="1"/>
          <p:nvPr>
            <p:ph type="title"/>
          </p:nvPr>
        </p:nvSpPr>
        <p:spPr>
          <a:xfrm>
            <a:off x="723495" y="396352"/>
            <a:ext cx="6243900" cy="616200"/>
          </a:xfrm>
          <a:prstGeom prst="rect">
            <a:avLst/>
          </a:prstGeom>
        </p:spPr>
        <p:txBody>
          <a:bodyPr anchorCtr="0" anchor="t" bIns="67500" lIns="0" spcFirstLastPara="1" rIns="68575" wrap="square" tIns="0">
            <a:noAutofit/>
          </a:bodyPr>
          <a:lstStyle/>
          <a:p>
            <a:pPr indent="0" lvl="0" marL="0" rtl="0" algn="l">
              <a:lnSpc>
                <a:spcPct val="90000"/>
              </a:lnSpc>
              <a:spcBef>
                <a:spcPts val="0"/>
              </a:spcBef>
              <a:spcAft>
                <a:spcPts val="0"/>
              </a:spcAft>
              <a:buNone/>
            </a:pPr>
            <a:r>
              <a:rPr lang="en">
                <a:solidFill>
                  <a:schemeClr val="dk2"/>
                </a:solidFill>
                <a:latin typeface="Arial"/>
                <a:ea typeface="Arial"/>
                <a:cs typeface="Arial"/>
                <a:sym typeface="Arial"/>
              </a:rPr>
              <a:t>Zdroje pro samostudium (datové modely)</a:t>
            </a:r>
            <a:br>
              <a:rPr lang="en">
                <a:solidFill>
                  <a:schemeClr val="dk2"/>
                </a:solidFill>
                <a:latin typeface="Arial"/>
                <a:ea typeface="Arial"/>
                <a:cs typeface="Arial"/>
                <a:sym typeface="Arial"/>
              </a:rPr>
            </a:br>
            <a:r>
              <a:rPr lang="en">
                <a:solidFill>
                  <a:schemeClr val="dk2"/>
                </a:solidFill>
                <a:latin typeface="Arial"/>
                <a:ea typeface="Arial"/>
                <a:cs typeface="Arial"/>
                <a:sym typeface="Arial"/>
              </a:rPr>
              <a:t> - nepovinné</a:t>
            </a:r>
            <a:endParaRPr>
              <a:solidFill>
                <a:schemeClr val="dk2"/>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99"/>
          <p:cNvSpPr txBox="1"/>
          <p:nvPr>
            <p:ph idx="1" type="body"/>
          </p:nvPr>
        </p:nvSpPr>
        <p:spPr>
          <a:xfrm>
            <a:off x="453200" y="1022400"/>
            <a:ext cx="8238300" cy="3474600"/>
          </a:xfrm>
          <a:prstGeom prst="rect">
            <a:avLst/>
          </a:prstGeom>
          <a:noFill/>
          <a:ln>
            <a:noFill/>
          </a:ln>
        </p:spPr>
        <p:txBody>
          <a:bodyPr anchorCtr="0" anchor="t" bIns="0" lIns="0" spcFirstLastPara="1" rIns="0" wrap="square" tIns="0">
            <a:noAutofit/>
          </a:bodyPr>
          <a:lstStyle/>
          <a:p>
            <a:pPr indent="-368300" lvl="0" marL="457200" rtl="0" algn="just">
              <a:lnSpc>
                <a:spcPct val="90000"/>
              </a:lnSpc>
              <a:spcBef>
                <a:spcPts val="800"/>
              </a:spcBef>
              <a:spcAft>
                <a:spcPts val="0"/>
              </a:spcAft>
              <a:buSzPts val="1600"/>
              <a:buChar char="•"/>
            </a:pPr>
            <a:r>
              <a:rPr b="1" lang="en">
                <a:solidFill>
                  <a:srgbClr val="2E2F86"/>
                </a:solidFill>
                <a:latin typeface="Open Sans"/>
                <a:ea typeface="Open Sans"/>
                <a:cs typeface="Open Sans"/>
                <a:sym typeface="Open Sans"/>
              </a:rPr>
              <a:t>Číselné</a:t>
            </a:r>
            <a:endParaRPr/>
          </a:p>
          <a:p>
            <a:pPr indent="-342900" lvl="1" marL="914400" rtl="0" algn="just">
              <a:lnSpc>
                <a:spcPct val="90000"/>
              </a:lnSpc>
              <a:spcBef>
                <a:spcPts val="400"/>
              </a:spcBef>
              <a:spcAft>
                <a:spcPts val="0"/>
              </a:spcAft>
              <a:buSzPts val="1400"/>
              <a:buChar char="•"/>
            </a:pPr>
            <a:r>
              <a:rPr lang="en">
                <a:solidFill>
                  <a:schemeClr val="dk1"/>
                </a:solidFill>
                <a:latin typeface="Open Sans"/>
                <a:ea typeface="Open Sans"/>
                <a:cs typeface="Open Sans"/>
                <a:sym typeface="Open Sans"/>
              </a:rPr>
              <a:t>tinyint		[0,255]</a:t>
            </a:r>
            <a:endParaRPr/>
          </a:p>
          <a:p>
            <a:pPr indent="-342900" lvl="1" marL="914400" rtl="0" algn="just">
              <a:lnSpc>
                <a:spcPct val="90000"/>
              </a:lnSpc>
              <a:spcBef>
                <a:spcPts val="400"/>
              </a:spcBef>
              <a:spcAft>
                <a:spcPts val="0"/>
              </a:spcAft>
              <a:buSzPts val="1400"/>
              <a:buChar char="•"/>
            </a:pPr>
            <a:r>
              <a:rPr lang="en">
                <a:solidFill>
                  <a:schemeClr val="dk1"/>
                </a:solidFill>
                <a:latin typeface="Open Sans"/>
                <a:ea typeface="Open Sans"/>
                <a:cs typeface="Open Sans"/>
                <a:sym typeface="Open Sans"/>
              </a:rPr>
              <a:t>smallint		[-32768,32767]</a:t>
            </a:r>
            <a:endParaRPr/>
          </a:p>
          <a:p>
            <a:pPr indent="-342900" lvl="1" marL="914400" rtl="0" algn="just">
              <a:lnSpc>
                <a:spcPct val="90000"/>
              </a:lnSpc>
              <a:spcBef>
                <a:spcPts val="400"/>
              </a:spcBef>
              <a:spcAft>
                <a:spcPts val="0"/>
              </a:spcAft>
              <a:buSzPts val="1400"/>
              <a:buChar char="•"/>
            </a:pPr>
            <a:r>
              <a:rPr lang="en">
                <a:solidFill>
                  <a:schemeClr val="dk1"/>
                </a:solidFill>
                <a:latin typeface="Open Sans"/>
                <a:ea typeface="Open Sans"/>
                <a:cs typeface="Open Sans"/>
                <a:sym typeface="Open Sans"/>
              </a:rPr>
              <a:t>int			[-2^31, 2^31 – 1]</a:t>
            </a:r>
            <a:endParaRPr/>
          </a:p>
          <a:p>
            <a:pPr indent="-342900" lvl="1" marL="914400" rtl="0" algn="just">
              <a:lnSpc>
                <a:spcPct val="90000"/>
              </a:lnSpc>
              <a:spcBef>
                <a:spcPts val="400"/>
              </a:spcBef>
              <a:spcAft>
                <a:spcPts val="0"/>
              </a:spcAft>
              <a:buSzPts val="1400"/>
              <a:buChar char="•"/>
            </a:pPr>
            <a:r>
              <a:rPr lang="en">
                <a:solidFill>
                  <a:schemeClr val="dk1"/>
                </a:solidFill>
                <a:latin typeface="Open Sans"/>
                <a:ea typeface="Open Sans"/>
                <a:cs typeface="Open Sans"/>
                <a:sym typeface="Open Sans"/>
              </a:rPr>
              <a:t>bigint		[-moc, +moc]</a:t>
            </a:r>
            <a:endParaRPr/>
          </a:p>
          <a:p>
            <a:pPr indent="-342900" lvl="1" marL="914400" rtl="0" algn="just">
              <a:lnSpc>
                <a:spcPct val="90000"/>
              </a:lnSpc>
              <a:spcBef>
                <a:spcPts val="400"/>
              </a:spcBef>
              <a:spcAft>
                <a:spcPts val="0"/>
              </a:spcAft>
              <a:buSzPts val="1400"/>
              <a:buChar char="•"/>
            </a:pPr>
            <a:r>
              <a:rPr lang="en">
                <a:solidFill>
                  <a:schemeClr val="dk1"/>
                </a:solidFill>
                <a:latin typeface="Open Sans"/>
                <a:ea typeface="Open Sans"/>
                <a:cs typeface="Open Sans"/>
                <a:sym typeface="Open Sans"/>
              </a:rPr>
              <a:t>integer</a:t>
            </a:r>
            <a:endParaRPr>
              <a:solidFill>
                <a:schemeClr val="dk1"/>
              </a:solidFill>
              <a:latin typeface="Open Sans"/>
              <a:ea typeface="Open Sans"/>
              <a:cs typeface="Open Sans"/>
              <a:sym typeface="Open Sans"/>
            </a:endParaRPr>
          </a:p>
          <a:p>
            <a:pPr indent="-342900" lvl="1" marL="914400" rtl="0" algn="just">
              <a:lnSpc>
                <a:spcPct val="90000"/>
              </a:lnSpc>
              <a:spcBef>
                <a:spcPts val="400"/>
              </a:spcBef>
              <a:spcAft>
                <a:spcPts val="0"/>
              </a:spcAft>
              <a:buSzPts val="1400"/>
              <a:buChar char="•"/>
            </a:pPr>
            <a:r>
              <a:rPr lang="en">
                <a:solidFill>
                  <a:schemeClr val="dk1"/>
                </a:solidFill>
                <a:latin typeface="Open Sans"/>
                <a:ea typeface="Open Sans"/>
                <a:cs typeface="Open Sans"/>
                <a:sym typeface="Open Sans"/>
              </a:rPr>
              <a:t>numeric</a:t>
            </a:r>
            <a:endParaRPr>
              <a:solidFill>
                <a:schemeClr val="dk1"/>
              </a:solidFill>
              <a:latin typeface="Open Sans"/>
              <a:ea typeface="Open Sans"/>
              <a:cs typeface="Open Sans"/>
              <a:sym typeface="Open Sans"/>
            </a:endParaRPr>
          </a:p>
          <a:p>
            <a:pPr indent="0" lvl="1" marL="571500" rtl="0" algn="just">
              <a:lnSpc>
                <a:spcPct val="90000"/>
              </a:lnSpc>
              <a:spcBef>
                <a:spcPts val="400"/>
              </a:spcBef>
              <a:spcAft>
                <a:spcPts val="0"/>
              </a:spcAft>
              <a:buSzPts val="1400"/>
              <a:buNone/>
            </a:pPr>
            <a:r>
              <a:t/>
            </a:r>
            <a:endParaRPr b="1">
              <a:solidFill>
                <a:schemeClr val="dk1"/>
              </a:solidFill>
              <a:latin typeface="Open Sans"/>
              <a:ea typeface="Open Sans"/>
              <a:cs typeface="Open Sans"/>
              <a:sym typeface="Open Sans"/>
            </a:endParaRPr>
          </a:p>
          <a:p>
            <a:pPr indent="-368300" lvl="0" marL="457200" rtl="0" algn="just">
              <a:lnSpc>
                <a:spcPct val="90000"/>
              </a:lnSpc>
              <a:spcBef>
                <a:spcPts val="800"/>
              </a:spcBef>
              <a:spcAft>
                <a:spcPts val="0"/>
              </a:spcAft>
              <a:buSzPts val="1600"/>
              <a:buChar char="•"/>
            </a:pPr>
            <a:r>
              <a:rPr b="1" lang="en">
                <a:solidFill>
                  <a:srgbClr val="2E2F86"/>
                </a:solidFill>
                <a:latin typeface="Open Sans"/>
                <a:ea typeface="Open Sans"/>
                <a:cs typeface="Open Sans"/>
                <a:sym typeface="Open Sans"/>
              </a:rPr>
              <a:t>Řetězcové</a:t>
            </a:r>
            <a:endParaRPr/>
          </a:p>
          <a:p>
            <a:pPr indent="-342900" lvl="1" marL="914400" rtl="0" algn="just">
              <a:lnSpc>
                <a:spcPct val="90000"/>
              </a:lnSpc>
              <a:spcBef>
                <a:spcPts val="400"/>
              </a:spcBef>
              <a:spcAft>
                <a:spcPts val="0"/>
              </a:spcAft>
              <a:buSzPts val="1400"/>
              <a:buChar char="•"/>
            </a:pPr>
            <a:r>
              <a:rPr lang="en">
                <a:solidFill>
                  <a:schemeClr val="dk1"/>
                </a:solidFill>
                <a:latin typeface="Open Sans"/>
                <a:ea typeface="Open Sans"/>
                <a:cs typeface="Open Sans"/>
                <a:sym typeface="Open Sans"/>
              </a:rPr>
              <a:t>char, varchar</a:t>
            </a:r>
            <a:endParaRPr>
              <a:solidFill>
                <a:schemeClr val="dk1"/>
              </a:solidFill>
              <a:latin typeface="Open Sans"/>
              <a:ea typeface="Open Sans"/>
              <a:cs typeface="Open Sans"/>
              <a:sym typeface="Open Sans"/>
            </a:endParaRPr>
          </a:p>
          <a:p>
            <a:pPr indent="-342900" lvl="1" marL="914400" rtl="0" algn="just">
              <a:lnSpc>
                <a:spcPct val="90000"/>
              </a:lnSpc>
              <a:spcBef>
                <a:spcPts val="400"/>
              </a:spcBef>
              <a:spcAft>
                <a:spcPts val="0"/>
              </a:spcAft>
              <a:buSzPts val="1400"/>
              <a:buChar char="•"/>
            </a:pPr>
            <a:r>
              <a:rPr lang="en">
                <a:solidFill>
                  <a:schemeClr val="dk1"/>
                </a:solidFill>
                <a:latin typeface="Open Sans"/>
                <a:ea typeface="Open Sans"/>
                <a:cs typeface="Open Sans"/>
                <a:sym typeface="Open Sans"/>
              </a:rPr>
              <a:t>nchar, nvarchar</a:t>
            </a:r>
            <a:endParaRPr>
              <a:solidFill>
                <a:schemeClr val="dk1"/>
              </a:solidFill>
              <a:latin typeface="Open Sans"/>
              <a:ea typeface="Open Sans"/>
              <a:cs typeface="Open Sans"/>
              <a:sym typeface="Open Sans"/>
            </a:endParaRPr>
          </a:p>
          <a:p>
            <a:pPr indent="-342900" lvl="1" marL="914400" rtl="0" algn="just">
              <a:lnSpc>
                <a:spcPct val="90000"/>
              </a:lnSpc>
              <a:spcBef>
                <a:spcPts val="400"/>
              </a:spcBef>
              <a:spcAft>
                <a:spcPts val="0"/>
              </a:spcAft>
              <a:buSzPts val="1400"/>
              <a:buChar char="•"/>
            </a:pPr>
            <a:r>
              <a:rPr lang="en">
                <a:solidFill>
                  <a:schemeClr val="dk1"/>
                </a:solidFill>
                <a:latin typeface="Open Sans"/>
                <a:ea typeface="Open Sans"/>
                <a:cs typeface="Open Sans"/>
                <a:sym typeface="Open Sans"/>
              </a:rPr>
              <a:t>text</a:t>
            </a:r>
            <a:endParaRPr/>
          </a:p>
        </p:txBody>
      </p:sp>
      <p:sp>
        <p:nvSpPr>
          <p:cNvPr id="421" name="Google Shape;421;p99"/>
          <p:cNvSpPr txBox="1"/>
          <p:nvPr>
            <p:ph type="title"/>
          </p:nvPr>
        </p:nvSpPr>
        <p:spPr>
          <a:xfrm>
            <a:off x="453200" y="438625"/>
            <a:ext cx="8238300" cy="452700"/>
          </a:xfrm>
          <a:prstGeom prst="rect">
            <a:avLst/>
          </a:prstGeom>
          <a:noFill/>
          <a:ln>
            <a:noFill/>
          </a:ln>
        </p:spPr>
        <p:txBody>
          <a:bodyPr anchorCtr="0" anchor="t" bIns="90000" lIns="0" spcFirstLastPara="1" rIns="91425" wrap="square" tIns="0">
            <a:noAutofit/>
          </a:bodyPr>
          <a:lstStyle/>
          <a:p>
            <a:pPr indent="0" lvl="0" marL="0" marR="0" rtl="0" algn="l">
              <a:lnSpc>
                <a:spcPct val="115000"/>
              </a:lnSpc>
              <a:spcBef>
                <a:spcPts val="0"/>
              </a:spcBef>
              <a:spcAft>
                <a:spcPts val="0"/>
              </a:spcAft>
              <a:buClr>
                <a:srgbClr val="2B3990"/>
              </a:buClr>
              <a:buSzPts val="1100"/>
              <a:buFont typeface="Open Sans"/>
              <a:buNone/>
            </a:pPr>
            <a:r>
              <a:rPr lang="en">
                <a:solidFill>
                  <a:schemeClr val="dk2"/>
                </a:solidFill>
              </a:rPr>
              <a:t>DATOVÉ TYPY</a:t>
            </a:r>
            <a:endParaRPr>
              <a:solidFill>
                <a:srgbClr val="ED47A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73"/>
          <p:cNvSpPr txBox="1"/>
          <p:nvPr>
            <p:ph idx="1" type="body"/>
          </p:nvPr>
        </p:nvSpPr>
        <p:spPr>
          <a:xfrm>
            <a:off x="453200" y="1022400"/>
            <a:ext cx="8238300" cy="3474600"/>
          </a:xfrm>
          <a:prstGeom prst="rect">
            <a:avLst/>
          </a:prstGeom>
          <a:noFill/>
          <a:ln>
            <a:noFill/>
          </a:ln>
        </p:spPr>
        <p:txBody>
          <a:bodyPr anchorCtr="0" anchor="t" bIns="0" lIns="0" spcFirstLastPara="1" rIns="0" wrap="square" tIns="0">
            <a:noAutofit/>
          </a:bodyPr>
          <a:lstStyle/>
          <a:p>
            <a:pPr indent="-368300" lvl="0" marL="457200" rtl="0" algn="l">
              <a:lnSpc>
                <a:spcPct val="90000"/>
              </a:lnSpc>
              <a:spcBef>
                <a:spcPts val="800"/>
              </a:spcBef>
              <a:spcAft>
                <a:spcPts val="0"/>
              </a:spcAft>
              <a:buSzPts val="1600"/>
              <a:buFont typeface="Open Sans"/>
              <a:buChar char="•"/>
            </a:pPr>
            <a:r>
              <a:rPr b="1" lang="en" sz="1800">
                <a:solidFill>
                  <a:srgbClr val="2E2F86"/>
                </a:solidFill>
                <a:latin typeface="Open Sans"/>
                <a:ea typeface="Open Sans"/>
                <a:cs typeface="Open Sans"/>
                <a:sym typeface="Open Sans"/>
              </a:rPr>
              <a:t>Úvod do datové analýzy</a:t>
            </a:r>
            <a:endParaRPr b="1" sz="1800">
              <a:solidFill>
                <a:srgbClr val="2E2F86"/>
              </a:solidFill>
              <a:latin typeface="Open Sans"/>
              <a:ea typeface="Open Sans"/>
              <a:cs typeface="Open Sans"/>
              <a:sym typeface="Open Sans"/>
            </a:endParaRPr>
          </a:p>
          <a:p>
            <a:pPr indent="0" lvl="1" marL="571500" rtl="0" algn="l">
              <a:lnSpc>
                <a:spcPct val="90000"/>
              </a:lnSpc>
              <a:spcBef>
                <a:spcPts val="400"/>
              </a:spcBef>
              <a:spcAft>
                <a:spcPts val="0"/>
              </a:spcAft>
              <a:buSzPts val="1400"/>
              <a:buNone/>
            </a:pPr>
            <a:r>
              <a:rPr lang="en"/>
              <a:t>Analytické myšlení, nástroje pro datovou analýzu, data v datové analýze</a:t>
            </a:r>
            <a:br>
              <a:rPr lang="en"/>
            </a:br>
            <a:endParaRPr/>
          </a:p>
          <a:p>
            <a:pPr indent="-368300" lvl="0" marL="457200" rtl="0" algn="l">
              <a:lnSpc>
                <a:spcPct val="90000"/>
              </a:lnSpc>
              <a:spcBef>
                <a:spcPts val="800"/>
              </a:spcBef>
              <a:spcAft>
                <a:spcPts val="0"/>
              </a:spcAft>
              <a:buSzPts val="1600"/>
              <a:buFont typeface="Open Sans"/>
              <a:buChar char="•"/>
            </a:pPr>
            <a:r>
              <a:rPr b="1" lang="en" sz="1800">
                <a:solidFill>
                  <a:srgbClr val="2E2F86"/>
                </a:solidFill>
                <a:latin typeface="Open Sans"/>
                <a:ea typeface="Open Sans"/>
                <a:cs typeface="Open Sans"/>
                <a:sym typeface="Open Sans"/>
              </a:rPr>
              <a:t>SQL</a:t>
            </a:r>
            <a:endParaRPr/>
          </a:p>
          <a:p>
            <a:pPr indent="0" lvl="1" marL="571500" rtl="0" algn="l">
              <a:lnSpc>
                <a:spcPct val="90000"/>
              </a:lnSpc>
              <a:spcBef>
                <a:spcPts val="400"/>
              </a:spcBef>
              <a:spcAft>
                <a:spcPts val="0"/>
              </a:spcAft>
              <a:buSzPts val="1400"/>
              <a:buNone/>
            </a:pPr>
            <a:r>
              <a:rPr lang="en"/>
              <a:t>Základní pojmy a syntaxe</a:t>
            </a:r>
            <a:br>
              <a:rPr lang="en"/>
            </a:br>
            <a:endParaRPr/>
          </a:p>
          <a:p>
            <a:pPr indent="-368300" lvl="0" marL="457200" rtl="0" algn="l">
              <a:lnSpc>
                <a:spcPct val="90000"/>
              </a:lnSpc>
              <a:spcBef>
                <a:spcPts val="800"/>
              </a:spcBef>
              <a:spcAft>
                <a:spcPts val="0"/>
              </a:spcAft>
              <a:buSzPts val="1600"/>
              <a:buFont typeface="Open Sans"/>
              <a:buChar char="•"/>
            </a:pPr>
            <a:r>
              <a:rPr b="1" lang="en" sz="1800">
                <a:solidFill>
                  <a:srgbClr val="2E2F86"/>
                </a:solidFill>
                <a:latin typeface="Open Sans"/>
                <a:ea typeface="Open Sans"/>
                <a:cs typeface="Open Sans"/>
                <a:sym typeface="Open Sans"/>
              </a:rPr>
              <a:t>Vizualizace</a:t>
            </a:r>
            <a:endParaRPr b="1" sz="1800">
              <a:solidFill>
                <a:srgbClr val="2E2F86"/>
              </a:solidFill>
              <a:latin typeface="Open Sans"/>
              <a:ea typeface="Open Sans"/>
              <a:cs typeface="Open Sans"/>
              <a:sym typeface="Open Sans"/>
            </a:endParaRPr>
          </a:p>
          <a:p>
            <a:pPr indent="0" lvl="1" marL="571500" rtl="0" algn="l">
              <a:lnSpc>
                <a:spcPct val="90000"/>
              </a:lnSpc>
              <a:spcBef>
                <a:spcPts val="400"/>
              </a:spcBef>
              <a:spcAft>
                <a:spcPts val="0"/>
              </a:spcAft>
              <a:buSzPts val="1400"/>
              <a:buNone/>
            </a:pPr>
            <a:r>
              <a:rPr lang="en"/>
              <a:t>Základní pojmy a využití</a:t>
            </a:r>
            <a:br>
              <a:rPr lang="en"/>
            </a:br>
            <a:r>
              <a:rPr lang="en"/>
              <a:t>Rawgraphs.io, PowerBI</a:t>
            </a:r>
            <a:endParaRPr/>
          </a:p>
          <a:p>
            <a:pPr indent="0" lvl="1" marL="571500" rtl="0" algn="l">
              <a:lnSpc>
                <a:spcPct val="90000"/>
              </a:lnSpc>
              <a:spcBef>
                <a:spcPts val="400"/>
              </a:spcBef>
              <a:spcAft>
                <a:spcPts val="0"/>
              </a:spcAft>
              <a:buSzPts val="1400"/>
              <a:buNone/>
            </a:pPr>
            <a:r>
              <a:t/>
            </a:r>
            <a:endParaRPr/>
          </a:p>
        </p:txBody>
      </p:sp>
      <p:sp>
        <p:nvSpPr>
          <p:cNvPr id="220" name="Google Shape;220;p73"/>
          <p:cNvSpPr txBox="1"/>
          <p:nvPr>
            <p:ph type="title"/>
          </p:nvPr>
        </p:nvSpPr>
        <p:spPr>
          <a:xfrm>
            <a:off x="331975" y="355300"/>
            <a:ext cx="8238300" cy="452700"/>
          </a:xfrm>
          <a:prstGeom prst="rect">
            <a:avLst/>
          </a:prstGeom>
          <a:noFill/>
          <a:ln>
            <a:noFill/>
          </a:ln>
        </p:spPr>
        <p:txBody>
          <a:bodyPr anchorCtr="0" anchor="t" bIns="90000" lIns="0" spcFirstLastPara="1" rIns="91425" wrap="square" tIns="0">
            <a:noAutofit/>
          </a:bodyPr>
          <a:lstStyle/>
          <a:p>
            <a:pPr indent="0" lvl="0" marL="0" marR="0" rtl="0" algn="l">
              <a:lnSpc>
                <a:spcPct val="115000"/>
              </a:lnSpc>
              <a:spcBef>
                <a:spcPts val="0"/>
              </a:spcBef>
              <a:spcAft>
                <a:spcPts val="0"/>
              </a:spcAft>
              <a:buClr>
                <a:srgbClr val="2B3990"/>
              </a:buClr>
              <a:buSzPts val="1100"/>
              <a:buFont typeface="Open Sans"/>
              <a:buNone/>
            </a:pPr>
            <a:r>
              <a:rPr lang="en">
                <a:solidFill>
                  <a:schemeClr val="dk2"/>
                </a:solidFill>
              </a:rPr>
              <a:t>AGENDA</a:t>
            </a:r>
            <a:endParaRPr>
              <a:solidFill>
                <a:srgbClr val="ED47A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100"/>
          <p:cNvSpPr txBox="1"/>
          <p:nvPr>
            <p:ph type="title"/>
          </p:nvPr>
        </p:nvSpPr>
        <p:spPr>
          <a:xfrm>
            <a:off x="376350" y="3793125"/>
            <a:ext cx="8238900" cy="6396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Clr>
                <a:schemeClr val="lt1"/>
              </a:buClr>
              <a:buSzPts val="1100"/>
              <a:buFont typeface="Open Sans"/>
              <a:buNone/>
            </a:pPr>
            <a:r>
              <a:rPr lang="en"/>
              <a:t>Spuštění </a:t>
            </a:r>
            <a:r>
              <a:rPr lang="en" u="sng">
                <a:solidFill>
                  <a:schemeClr val="hlink"/>
                </a:solidFill>
                <a:hlinkClick r:id="rId3"/>
              </a:rPr>
              <a:t>sqliteonline.com</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101"/>
          <p:cNvSpPr txBox="1"/>
          <p:nvPr>
            <p:ph type="title"/>
          </p:nvPr>
        </p:nvSpPr>
        <p:spPr>
          <a:xfrm>
            <a:off x="453200" y="3649438"/>
            <a:ext cx="6179100" cy="4797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Clr>
                <a:schemeClr val="dk1"/>
              </a:buClr>
              <a:buSzPts val="800"/>
              <a:buFont typeface="Open Sans"/>
              <a:buNone/>
            </a:pPr>
            <a:r>
              <a:rPr lang="en"/>
              <a:t>SQL</a:t>
            </a:r>
            <a:endParaRPr/>
          </a:p>
        </p:txBody>
      </p:sp>
      <p:sp>
        <p:nvSpPr>
          <p:cNvPr id="432" name="Google Shape;432;p101"/>
          <p:cNvSpPr txBox="1"/>
          <p:nvPr>
            <p:ph idx="1" type="subTitle"/>
          </p:nvPr>
        </p:nvSpPr>
        <p:spPr>
          <a:xfrm>
            <a:off x="453194" y="4215188"/>
            <a:ext cx="6179100" cy="738300"/>
          </a:xfrm>
          <a:prstGeom prst="rect">
            <a:avLst/>
          </a:prstGeom>
          <a:noFill/>
          <a:ln>
            <a:noFill/>
          </a:ln>
        </p:spPr>
        <p:txBody>
          <a:bodyPr anchorCtr="0" anchor="t" bIns="91425" lIns="91425" spcFirstLastPara="1" rIns="91425" wrap="square" tIns="0">
            <a:noAutofit/>
          </a:bodyPr>
          <a:lstStyle/>
          <a:p>
            <a:pPr indent="0" lvl="0" marL="0" rtl="0" algn="l">
              <a:lnSpc>
                <a:spcPct val="100000"/>
              </a:lnSpc>
              <a:spcBef>
                <a:spcPts val="800"/>
              </a:spcBef>
              <a:spcAft>
                <a:spcPts val="0"/>
              </a:spcAft>
              <a:buClr>
                <a:schemeClr val="lt1"/>
              </a:buClr>
              <a:buSzPts val="1600"/>
              <a:buNone/>
            </a:pPr>
            <a:r>
              <a:rPr lang="en"/>
              <a:t>Základní syntaxe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102"/>
          <p:cNvSpPr txBox="1"/>
          <p:nvPr>
            <p:ph idx="1" type="body"/>
          </p:nvPr>
        </p:nvSpPr>
        <p:spPr>
          <a:xfrm>
            <a:off x="453200" y="1022400"/>
            <a:ext cx="8238300" cy="3474600"/>
          </a:xfrm>
          <a:prstGeom prst="rect">
            <a:avLst/>
          </a:prstGeom>
          <a:noFill/>
          <a:ln>
            <a:noFill/>
          </a:ln>
        </p:spPr>
        <p:txBody>
          <a:bodyPr anchorCtr="0" anchor="t" bIns="0" lIns="0" spcFirstLastPara="1" rIns="0" wrap="square" tIns="0">
            <a:noAutofit/>
          </a:bodyPr>
          <a:lstStyle/>
          <a:p>
            <a:pPr indent="0" lvl="0" marL="88900" rtl="0" algn="l">
              <a:lnSpc>
                <a:spcPct val="90000"/>
              </a:lnSpc>
              <a:spcBef>
                <a:spcPts val="800"/>
              </a:spcBef>
              <a:spcAft>
                <a:spcPts val="0"/>
              </a:spcAft>
              <a:buSzPts val="1600"/>
              <a:buNone/>
            </a:pPr>
            <a:r>
              <a:rPr b="1" lang="en">
                <a:solidFill>
                  <a:srgbClr val="2E2F86"/>
                </a:solidFill>
                <a:latin typeface="Open Sans"/>
                <a:ea typeface="Open Sans"/>
                <a:cs typeface="Open Sans"/>
                <a:sym typeface="Open Sans"/>
              </a:rPr>
              <a:t>= Prostředek komunikace člověka s databázovým systémem</a:t>
            </a:r>
            <a:endParaRPr b="1">
              <a:solidFill>
                <a:srgbClr val="2E2F86"/>
              </a:solidFill>
              <a:latin typeface="Open Sans"/>
              <a:ea typeface="Open Sans"/>
              <a:cs typeface="Open Sans"/>
              <a:sym typeface="Open Sans"/>
            </a:endParaRPr>
          </a:p>
          <a:p>
            <a:pPr indent="-266700" lvl="0" marL="457200" rtl="0" algn="l">
              <a:lnSpc>
                <a:spcPct val="90000"/>
              </a:lnSpc>
              <a:spcBef>
                <a:spcPts val="800"/>
              </a:spcBef>
              <a:spcAft>
                <a:spcPts val="0"/>
              </a:spcAft>
              <a:buSzPts val="1600"/>
              <a:buNone/>
            </a:pPr>
            <a:r>
              <a:t/>
            </a:r>
            <a:endParaRPr/>
          </a:p>
          <a:p>
            <a:pPr indent="-368300" lvl="0" marL="457200" rtl="0" algn="l">
              <a:lnSpc>
                <a:spcPct val="90000"/>
              </a:lnSpc>
              <a:spcBef>
                <a:spcPts val="800"/>
              </a:spcBef>
              <a:spcAft>
                <a:spcPts val="0"/>
              </a:spcAft>
              <a:buSzPts val="1600"/>
              <a:buChar char="•"/>
            </a:pPr>
            <a:r>
              <a:rPr lang="en"/>
              <a:t>Databázových jazyků celá řada (LINQ, DMX, MDX, Datalog…)</a:t>
            </a:r>
            <a:endParaRPr/>
          </a:p>
          <a:p>
            <a:pPr indent="-368300" lvl="0" marL="457200" rtl="0" algn="l">
              <a:lnSpc>
                <a:spcPct val="90000"/>
              </a:lnSpc>
              <a:spcBef>
                <a:spcPts val="800"/>
              </a:spcBef>
              <a:spcAft>
                <a:spcPts val="0"/>
              </a:spcAft>
              <a:buSzPts val="1600"/>
              <a:buChar char="•"/>
            </a:pPr>
            <a:r>
              <a:rPr lang="en"/>
              <a:t>V současné době jednoznačně nejrozšířenější databázový jazyk </a:t>
            </a:r>
            <a:r>
              <a:rPr b="1" lang="en">
                <a:solidFill>
                  <a:srgbClr val="2E2F86"/>
                </a:solidFill>
                <a:latin typeface="Open Sans"/>
                <a:ea typeface="Open Sans"/>
                <a:cs typeface="Open Sans"/>
                <a:sym typeface="Open Sans"/>
              </a:rPr>
              <a:t>SQL.</a:t>
            </a:r>
            <a:endParaRPr b="1">
              <a:solidFill>
                <a:srgbClr val="2E2F86"/>
              </a:solidFill>
              <a:latin typeface="Open Sans"/>
              <a:ea typeface="Open Sans"/>
              <a:cs typeface="Open Sans"/>
              <a:sym typeface="Open Sans"/>
            </a:endParaRPr>
          </a:p>
          <a:p>
            <a:pPr indent="-368300" lvl="0" marL="457200" rtl="0" algn="just">
              <a:lnSpc>
                <a:spcPct val="90000"/>
              </a:lnSpc>
              <a:spcBef>
                <a:spcPts val="0"/>
              </a:spcBef>
              <a:spcAft>
                <a:spcPts val="0"/>
              </a:spcAft>
              <a:buSzPts val="1600"/>
              <a:buFont typeface="Arial"/>
              <a:buChar char="•"/>
            </a:pPr>
            <a:r>
              <a:rPr lang="en"/>
              <a:t>Tomuto jazyku se budeme dále věnovat ve verzi pro SQLite.</a:t>
            </a:r>
            <a:endParaRPr b="1">
              <a:solidFill>
                <a:schemeClr val="accent1"/>
              </a:solidFill>
              <a:latin typeface="Open Sans"/>
              <a:ea typeface="Open Sans"/>
              <a:cs typeface="Open Sans"/>
              <a:sym typeface="Open Sans"/>
            </a:endParaRPr>
          </a:p>
        </p:txBody>
      </p:sp>
      <p:sp>
        <p:nvSpPr>
          <p:cNvPr id="438" name="Google Shape;438;p102"/>
          <p:cNvSpPr txBox="1"/>
          <p:nvPr>
            <p:ph type="title"/>
          </p:nvPr>
        </p:nvSpPr>
        <p:spPr>
          <a:xfrm>
            <a:off x="453200" y="438625"/>
            <a:ext cx="8238300" cy="452700"/>
          </a:xfrm>
          <a:prstGeom prst="rect">
            <a:avLst/>
          </a:prstGeom>
          <a:noFill/>
          <a:ln>
            <a:noFill/>
          </a:ln>
        </p:spPr>
        <p:txBody>
          <a:bodyPr anchorCtr="0" anchor="t" bIns="90000" lIns="0" spcFirstLastPara="1" rIns="91425" wrap="square" tIns="0">
            <a:noAutofit/>
          </a:bodyPr>
          <a:lstStyle/>
          <a:p>
            <a:pPr indent="0" lvl="0" marL="0" marR="0" rtl="0" algn="l">
              <a:lnSpc>
                <a:spcPct val="115000"/>
              </a:lnSpc>
              <a:spcBef>
                <a:spcPts val="0"/>
              </a:spcBef>
              <a:spcAft>
                <a:spcPts val="0"/>
              </a:spcAft>
              <a:buClr>
                <a:srgbClr val="2B3990"/>
              </a:buClr>
              <a:buSzPts val="1100"/>
              <a:buFont typeface="Open Sans"/>
              <a:buNone/>
            </a:pPr>
            <a:r>
              <a:rPr lang="en">
                <a:solidFill>
                  <a:schemeClr val="dk2"/>
                </a:solidFill>
              </a:rPr>
              <a:t>DATABÁZOVÉ JAZYKY</a:t>
            </a:r>
            <a:endParaRPr>
              <a:solidFill>
                <a:srgbClr val="ED47A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103"/>
          <p:cNvSpPr txBox="1"/>
          <p:nvPr>
            <p:ph idx="1" type="body"/>
          </p:nvPr>
        </p:nvSpPr>
        <p:spPr>
          <a:xfrm>
            <a:off x="492300" y="766800"/>
            <a:ext cx="6178800" cy="2605800"/>
          </a:xfrm>
          <a:prstGeom prst="rect">
            <a:avLst/>
          </a:prstGeom>
          <a:noFill/>
          <a:ln>
            <a:noFill/>
          </a:ln>
        </p:spPr>
        <p:txBody>
          <a:bodyPr anchorCtr="0" anchor="t" bIns="0" lIns="0" spcFirstLastPara="1" rIns="0" wrap="square" tIns="0">
            <a:noAutofit/>
          </a:bodyPr>
          <a:lstStyle/>
          <a:p>
            <a:pPr indent="-342900" lvl="0" marL="342900" rtl="0" algn="l">
              <a:lnSpc>
                <a:spcPct val="115000"/>
              </a:lnSpc>
              <a:spcBef>
                <a:spcPts val="200"/>
              </a:spcBef>
              <a:spcAft>
                <a:spcPts val="0"/>
              </a:spcAft>
              <a:buSzPts val="2000"/>
              <a:buChar char="•"/>
            </a:pPr>
            <a:r>
              <a:rPr b="1" lang="en"/>
              <a:t>S</a:t>
            </a:r>
            <a:r>
              <a:rPr lang="en"/>
              <a:t>tructured </a:t>
            </a:r>
            <a:r>
              <a:rPr b="1" lang="en"/>
              <a:t>Q</a:t>
            </a:r>
            <a:r>
              <a:rPr lang="en"/>
              <a:t>uery </a:t>
            </a:r>
            <a:r>
              <a:rPr b="1" lang="en"/>
              <a:t>L</a:t>
            </a:r>
            <a:r>
              <a:rPr lang="en"/>
              <a:t>anguage</a:t>
            </a:r>
            <a:endParaRPr/>
          </a:p>
          <a:p>
            <a:pPr indent="0" lvl="0" marL="0" rtl="0" algn="l">
              <a:lnSpc>
                <a:spcPct val="115000"/>
              </a:lnSpc>
              <a:spcBef>
                <a:spcPts val="200"/>
              </a:spcBef>
              <a:spcAft>
                <a:spcPts val="0"/>
              </a:spcAft>
              <a:buSzPts val="2000"/>
              <a:buNone/>
            </a:pPr>
            <a:r>
              <a:t/>
            </a:r>
            <a:endParaRPr/>
          </a:p>
          <a:p>
            <a:pPr indent="-342900" lvl="0" marL="342900" rtl="0" algn="l">
              <a:lnSpc>
                <a:spcPct val="115000"/>
              </a:lnSpc>
              <a:spcBef>
                <a:spcPts val="200"/>
              </a:spcBef>
              <a:spcAft>
                <a:spcPts val="0"/>
              </a:spcAft>
              <a:buSzPts val="2000"/>
              <a:buChar char="•"/>
            </a:pPr>
            <a:r>
              <a:rPr lang="en"/>
              <a:t>Standardizovaný strukturovaný dotazovací jazyk, který je používán pro práci s daty v relačních databázích.</a:t>
            </a:r>
            <a:endParaRPr/>
          </a:p>
          <a:p>
            <a:pPr indent="-215900" lvl="0" marL="342900" rtl="0" algn="l">
              <a:lnSpc>
                <a:spcPct val="115000"/>
              </a:lnSpc>
              <a:spcBef>
                <a:spcPts val="200"/>
              </a:spcBef>
              <a:spcAft>
                <a:spcPts val="0"/>
              </a:spcAft>
              <a:buSzPts val="2000"/>
              <a:buNone/>
            </a:pPr>
            <a:r>
              <a:t/>
            </a:r>
            <a:endParaRPr/>
          </a:p>
          <a:p>
            <a:pPr indent="-190500" lvl="0" marL="190500" rtl="0" algn="l">
              <a:lnSpc>
                <a:spcPct val="115000"/>
              </a:lnSpc>
              <a:spcBef>
                <a:spcPts val="200"/>
              </a:spcBef>
              <a:spcAft>
                <a:spcPts val="0"/>
              </a:spcAft>
              <a:buSzPts val="2000"/>
              <a:buFont typeface="Arial"/>
              <a:buChar char="•"/>
            </a:pPr>
            <a:r>
              <a:rPr lang="en"/>
              <a:t>Nejobvyklejší typy – MS SQL, MySQL, Oracle, PostgreSQL, noSQL (Elastic, OrientDB,…), SQLite</a:t>
            </a:r>
            <a:endParaRPr/>
          </a:p>
        </p:txBody>
      </p:sp>
      <p:sp>
        <p:nvSpPr>
          <p:cNvPr id="444" name="Google Shape;444;p103"/>
          <p:cNvSpPr txBox="1"/>
          <p:nvPr>
            <p:ph type="title"/>
          </p:nvPr>
        </p:nvSpPr>
        <p:spPr>
          <a:xfrm>
            <a:off x="492300" y="328969"/>
            <a:ext cx="6178800" cy="339600"/>
          </a:xfrm>
          <a:prstGeom prst="rect">
            <a:avLst/>
          </a:prstGeom>
          <a:noFill/>
          <a:ln>
            <a:noFill/>
          </a:ln>
        </p:spPr>
        <p:txBody>
          <a:bodyPr anchorCtr="0" anchor="t" bIns="90000" lIns="0" spcFirstLastPara="1" rIns="91425" wrap="square" tIns="0">
            <a:noAutofit/>
          </a:bodyPr>
          <a:lstStyle/>
          <a:p>
            <a:pPr indent="0" lvl="0" marL="0" marR="0" rtl="0" algn="l">
              <a:lnSpc>
                <a:spcPct val="115000"/>
              </a:lnSpc>
              <a:spcBef>
                <a:spcPts val="0"/>
              </a:spcBef>
              <a:spcAft>
                <a:spcPts val="0"/>
              </a:spcAft>
              <a:buClr>
                <a:srgbClr val="2B3990"/>
              </a:buClr>
              <a:buSzPts val="1100"/>
              <a:buFont typeface="Open Sans"/>
              <a:buNone/>
            </a:pPr>
            <a:r>
              <a:rPr lang="en">
                <a:solidFill>
                  <a:schemeClr val="dk2"/>
                </a:solidFill>
              </a:rPr>
              <a:t>SQL</a:t>
            </a:r>
            <a:r>
              <a:rPr lang="en">
                <a:solidFill>
                  <a:srgbClr val="ED47A2"/>
                </a:solidFill>
              </a:rPr>
              <a:t> </a:t>
            </a:r>
            <a:r>
              <a:rPr lang="en" sz="1800">
                <a:solidFill>
                  <a:srgbClr val="2E2F86"/>
                </a:solidFill>
              </a:rPr>
              <a:t>[es-kjů-el nebo síkvl]</a:t>
            </a:r>
            <a:endParaRPr>
              <a:solidFill>
                <a:srgbClr val="2E2F86"/>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104"/>
          <p:cNvSpPr txBox="1"/>
          <p:nvPr>
            <p:ph type="title"/>
          </p:nvPr>
        </p:nvSpPr>
        <p:spPr>
          <a:xfrm>
            <a:off x="339900" y="328969"/>
            <a:ext cx="6178800" cy="339600"/>
          </a:xfrm>
          <a:prstGeom prst="rect">
            <a:avLst/>
          </a:prstGeom>
          <a:noFill/>
          <a:ln>
            <a:noFill/>
          </a:ln>
        </p:spPr>
        <p:txBody>
          <a:bodyPr anchorCtr="0" anchor="t" bIns="90000" lIns="0" spcFirstLastPara="1" rIns="91425" wrap="square" tIns="0">
            <a:noAutofit/>
          </a:bodyPr>
          <a:lstStyle/>
          <a:p>
            <a:pPr indent="0" lvl="0" marL="0" marR="0" rtl="0" algn="l">
              <a:lnSpc>
                <a:spcPct val="115000"/>
              </a:lnSpc>
              <a:spcBef>
                <a:spcPts val="0"/>
              </a:spcBef>
              <a:spcAft>
                <a:spcPts val="0"/>
              </a:spcAft>
              <a:buClr>
                <a:srgbClr val="2B3990"/>
              </a:buClr>
              <a:buSzPts val="1100"/>
              <a:buFont typeface="Open Sans"/>
              <a:buNone/>
            </a:pPr>
            <a:r>
              <a:rPr lang="en">
                <a:solidFill>
                  <a:schemeClr val="dk2"/>
                </a:solidFill>
              </a:rPr>
              <a:t>SQL</a:t>
            </a:r>
            <a:endParaRPr>
              <a:solidFill>
                <a:srgbClr val="2E2F86"/>
              </a:solidFill>
            </a:endParaRPr>
          </a:p>
        </p:txBody>
      </p:sp>
      <p:grpSp>
        <p:nvGrpSpPr>
          <p:cNvPr id="450" name="Google Shape;450;p104"/>
          <p:cNvGrpSpPr/>
          <p:nvPr/>
        </p:nvGrpSpPr>
        <p:grpSpPr>
          <a:xfrm>
            <a:off x="169604" y="1037680"/>
            <a:ext cx="8125543" cy="3823447"/>
            <a:chOff x="75183" y="2056"/>
            <a:chExt cx="10834057" cy="5097930"/>
          </a:xfrm>
        </p:grpSpPr>
        <p:sp>
          <p:nvSpPr>
            <p:cNvPr id="451" name="Google Shape;451;p104"/>
            <p:cNvSpPr/>
            <p:nvPr/>
          </p:nvSpPr>
          <p:spPr>
            <a:xfrm>
              <a:off x="8443328" y="1525132"/>
              <a:ext cx="411000" cy="1472700"/>
            </a:xfrm>
            <a:custGeom>
              <a:rect b="b" l="l" r="r" t="t"/>
              <a:pathLst>
                <a:path extrusionOk="0" h="120000" w="120000">
                  <a:moveTo>
                    <a:pt x="0" y="0"/>
                  </a:moveTo>
                  <a:lnTo>
                    <a:pt x="0" y="120000"/>
                  </a:lnTo>
                  <a:lnTo>
                    <a:pt x="120000" y="120000"/>
                  </a:lnTo>
                </a:path>
              </a:pathLst>
            </a:custGeom>
            <a:noFill/>
            <a:ln cap="flat" cmpd="sng" w="12700">
              <a:solidFill>
                <a:srgbClr val="3A66B1"/>
              </a:solidFill>
              <a:prstDash val="solid"/>
              <a:miter lim="800000"/>
              <a:headEnd len="sm" w="sm" type="none"/>
              <a:tailEnd len="sm" w="sm" type="none"/>
            </a:ln>
          </p:spPr>
        </p:sp>
        <p:sp>
          <p:nvSpPr>
            <p:cNvPr id="452" name="Google Shape;452;p104"/>
            <p:cNvSpPr/>
            <p:nvPr/>
          </p:nvSpPr>
          <p:spPr>
            <a:xfrm>
              <a:off x="8443328" y="1525132"/>
              <a:ext cx="411000" cy="579000"/>
            </a:xfrm>
            <a:custGeom>
              <a:rect b="b" l="l" r="r" t="t"/>
              <a:pathLst>
                <a:path extrusionOk="0" h="120000" w="120000">
                  <a:moveTo>
                    <a:pt x="0" y="0"/>
                  </a:moveTo>
                  <a:lnTo>
                    <a:pt x="0" y="120000"/>
                  </a:lnTo>
                  <a:lnTo>
                    <a:pt x="120000" y="120000"/>
                  </a:lnTo>
                </a:path>
              </a:pathLst>
            </a:custGeom>
            <a:noFill/>
            <a:ln cap="flat" cmpd="sng" w="12700">
              <a:solidFill>
                <a:srgbClr val="3A66B1"/>
              </a:solidFill>
              <a:prstDash val="solid"/>
              <a:miter lim="800000"/>
              <a:headEnd len="sm" w="sm" type="none"/>
              <a:tailEnd len="sm" w="sm" type="none"/>
            </a:ln>
          </p:spPr>
        </p:sp>
        <p:sp>
          <p:nvSpPr>
            <p:cNvPr id="453" name="Google Shape;453;p104"/>
            <p:cNvSpPr/>
            <p:nvPr/>
          </p:nvSpPr>
          <p:spPr>
            <a:xfrm>
              <a:off x="5492200" y="631426"/>
              <a:ext cx="4047000" cy="264300"/>
            </a:xfrm>
            <a:custGeom>
              <a:rect b="b" l="l" r="r" t="t"/>
              <a:pathLst>
                <a:path extrusionOk="0" h="120000" w="120000">
                  <a:moveTo>
                    <a:pt x="0" y="0"/>
                  </a:moveTo>
                  <a:lnTo>
                    <a:pt x="0" y="60000"/>
                  </a:lnTo>
                  <a:lnTo>
                    <a:pt x="120000" y="60000"/>
                  </a:lnTo>
                  <a:lnTo>
                    <a:pt x="120000" y="120000"/>
                  </a:lnTo>
                </a:path>
              </a:pathLst>
            </a:custGeom>
            <a:noFill/>
            <a:ln cap="flat" cmpd="sng" w="12700">
              <a:solidFill>
                <a:srgbClr val="345A99"/>
              </a:solidFill>
              <a:prstDash val="solid"/>
              <a:miter lim="800000"/>
              <a:headEnd len="sm" w="sm" type="none"/>
              <a:tailEnd len="sm" w="sm" type="none"/>
            </a:ln>
          </p:spPr>
        </p:sp>
        <p:sp>
          <p:nvSpPr>
            <p:cNvPr id="454" name="Google Shape;454;p104"/>
            <p:cNvSpPr/>
            <p:nvPr/>
          </p:nvSpPr>
          <p:spPr>
            <a:xfrm>
              <a:off x="5710789" y="1525132"/>
              <a:ext cx="365700" cy="1472700"/>
            </a:xfrm>
            <a:custGeom>
              <a:rect b="b" l="l" r="r" t="t"/>
              <a:pathLst>
                <a:path extrusionOk="0" h="120000" w="120000">
                  <a:moveTo>
                    <a:pt x="0" y="0"/>
                  </a:moveTo>
                  <a:lnTo>
                    <a:pt x="0" y="120000"/>
                  </a:lnTo>
                  <a:lnTo>
                    <a:pt x="120000" y="120000"/>
                  </a:lnTo>
                </a:path>
              </a:pathLst>
            </a:custGeom>
            <a:noFill/>
            <a:ln cap="flat" cmpd="sng" w="12700">
              <a:solidFill>
                <a:srgbClr val="3A66B1"/>
              </a:solidFill>
              <a:prstDash val="solid"/>
              <a:miter lim="800000"/>
              <a:headEnd len="sm" w="sm" type="none"/>
              <a:tailEnd len="sm" w="sm" type="none"/>
            </a:ln>
          </p:spPr>
        </p:sp>
        <p:sp>
          <p:nvSpPr>
            <p:cNvPr id="455" name="Google Shape;455;p104"/>
            <p:cNvSpPr/>
            <p:nvPr/>
          </p:nvSpPr>
          <p:spPr>
            <a:xfrm>
              <a:off x="5710789" y="1525132"/>
              <a:ext cx="365700" cy="579000"/>
            </a:xfrm>
            <a:custGeom>
              <a:rect b="b" l="l" r="r" t="t"/>
              <a:pathLst>
                <a:path extrusionOk="0" h="120000" w="120000">
                  <a:moveTo>
                    <a:pt x="0" y="0"/>
                  </a:moveTo>
                  <a:lnTo>
                    <a:pt x="0" y="120000"/>
                  </a:lnTo>
                  <a:lnTo>
                    <a:pt x="120000" y="120000"/>
                  </a:lnTo>
                </a:path>
              </a:pathLst>
            </a:custGeom>
            <a:noFill/>
            <a:ln cap="flat" cmpd="sng" w="12700">
              <a:solidFill>
                <a:srgbClr val="3A66B1"/>
              </a:solidFill>
              <a:prstDash val="solid"/>
              <a:miter lim="800000"/>
              <a:headEnd len="sm" w="sm" type="none"/>
              <a:tailEnd len="sm" w="sm" type="none"/>
            </a:ln>
          </p:spPr>
        </p:sp>
        <p:sp>
          <p:nvSpPr>
            <p:cNvPr id="456" name="Google Shape;456;p104"/>
            <p:cNvSpPr/>
            <p:nvPr/>
          </p:nvSpPr>
          <p:spPr>
            <a:xfrm>
              <a:off x="5492200" y="631426"/>
              <a:ext cx="1193700" cy="264300"/>
            </a:xfrm>
            <a:custGeom>
              <a:rect b="b" l="l" r="r" t="t"/>
              <a:pathLst>
                <a:path extrusionOk="0" h="120000" w="120000">
                  <a:moveTo>
                    <a:pt x="0" y="0"/>
                  </a:moveTo>
                  <a:lnTo>
                    <a:pt x="0" y="60000"/>
                  </a:lnTo>
                  <a:lnTo>
                    <a:pt x="120000" y="60000"/>
                  </a:lnTo>
                  <a:lnTo>
                    <a:pt x="120000" y="120000"/>
                  </a:lnTo>
                </a:path>
              </a:pathLst>
            </a:custGeom>
            <a:noFill/>
            <a:ln cap="flat" cmpd="sng" w="12700">
              <a:solidFill>
                <a:srgbClr val="345A99"/>
              </a:solidFill>
              <a:prstDash val="solid"/>
              <a:miter lim="800000"/>
              <a:headEnd len="sm" w="sm" type="none"/>
              <a:tailEnd len="sm" w="sm" type="none"/>
            </a:ln>
          </p:spPr>
        </p:sp>
        <p:sp>
          <p:nvSpPr>
            <p:cNvPr id="457" name="Google Shape;457;p104"/>
            <p:cNvSpPr/>
            <p:nvPr/>
          </p:nvSpPr>
          <p:spPr>
            <a:xfrm>
              <a:off x="2918758" y="1525132"/>
              <a:ext cx="380700" cy="3260100"/>
            </a:xfrm>
            <a:custGeom>
              <a:rect b="b" l="l" r="r" t="t"/>
              <a:pathLst>
                <a:path extrusionOk="0" h="120000" w="120000">
                  <a:moveTo>
                    <a:pt x="0" y="0"/>
                  </a:moveTo>
                  <a:lnTo>
                    <a:pt x="0" y="120000"/>
                  </a:lnTo>
                  <a:lnTo>
                    <a:pt x="120000" y="120000"/>
                  </a:lnTo>
                </a:path>
              </a:pathLst>
            </a:custGeom>
            <a:noFill/>
            <a:ln cap="flat" cmpd="sng" w="12700">
              <a:solidFill>
                <a:srgbClr val="3A66B1"/>
              </a:solidFill>
              <a:prstDash val="solid"/>
              <a:miter lim="800000"/>
              <a:headEnd len="sm" w="sm" type="none"/>
              <a:tailEnd len="sm" w="sm" type="none"/>
            </a:ln>
          </p:spPr>
        </p:sp>
        <p:sp>
          <p:nvSpPr>
            <p:cNvPr id="458" name="Google Shape;458;p104"/>
            <p:cNvSpPr/>
            <p:nvPr/>
          </p:nvSpPr>
          <p:spPr>
            <a:xfrm>
              <a:off x="2918758" y="1525132"/>
              <a:ext cx="380700" cy="2366400"/>
            </a:xfrm>
            <a:custGeom>
              <a:rect b="b" l="l" r="r" t="t"/>
              <a:pathLst>
                <a:path extrusionOk="0" h="120000" w="120000">
                  <a:moveTo>
                    <a:pt x="0" y="0"/>
                  </a:moveTo>
                  <a:lnTo>
                    <a:pt x="0" y="120000"/>
                  </a:lnTo>
                  <a:lnTo>
                    <a:pt x="120000" y="120000"/>
                  </a:lnTo>
                </a:path>
              </a:pathLst>
            </a:custGeom>
            <a:noFill/>
            <a:ln cap="flat" cmpd="sng" w="12700">
              <a:solidFill>
                <a:srgbClr val="3A66B1"/>
              </a:solidFill>
              <a:prstDash val="solid"/>
              <a:miter lim="800000"/>
              <a:headEnd len="sm" w="sm" type="none"/>
              <a:tailEnd len="sm" w="sm" type="none"/>
            </a:ln>
          </p:spPr>
        </p:sp>
        <p:sp>
          <p:nvSpPr>
            <p:cNvPr id="459" name="Google Shape;459;p104"/>
            <p:cNvSpPr/>
            <p:nvPr/>
          </p:nvSpPr>
          <p:spPr>
            <a:xfrm>
              <a:off x="2918758" y="1525132"/>
              <a:ext cx="380700" cy="1472700"/>
            </a:xfrm>
            <a:custGeom>
              <a:rect b="b" l="l" r="r" t="t"/>
              <a:pathLst>
                <a:path extrusionOk="0" h="120000" w="120000">
                  <a:moveTo>
                    <a:pt x="0" y="0"/>
                  </a:moveTo>
                  <a:lnTo>
                    <a:pt x="0" y="120000"/>
                  </a:lnTo>
                  <a:lnTo>
                    <a:pt x="120000" y="120000"/>
                  </a:lnTo>
                </a:path>
              </a:pathLst>
            </a:custGeom>
            <a:noFill/>
            <a:ln cap="flat" cmpd="sng" w="12700">
              <a:solidFill>
                <a:srgbClr val="3A66B1"/>
              </a:solidFill>
              <a:prstDash val="solid"/>
              <a:miter lim="800000"/>
              <a:headEnd len="sm" w="sm" type="none"/>
              <a:tailEnd len="sm" w="sm" type="none"/>
            </a:ln>
          </p:spPr>
        </p:sp>
        <p:sp>
          <p:nvSpPr>
            <p:cNvPr id="460" name="Google Shape;460;p104"/>
            <p:cNvSpPr/>
            <p:nvPr/>
          </p:nvSpPr>
          <p:spPr>
            <a:xfrm>
              <a:off x="2918758" y="1525132"/>
              <a:ext cx="380700" cy="579000"/>
            </a:xfrm>
            <a:custGeom>
              <a:rect b="b" l="l" r="r" t="t"/>
              <a:pathLst>
                <a:path extrusionOk="0" h="120000" w="120000">
                  <a:moveTo>
                    <a:pt x="0" y="0"/>
                  </a:moveTo>
                  <a:lnTo>
                    <a:pt x="0" y="120000"/>
                  </a:lnTo>
                  <a:lnTo>
                    <a:pt x="120000" y="120000"/>
                  </a:lnTo>
                </a:path>
              </a:pathLst>
            </a:custGeom>
            <a:noFill/>
            <a:ln cap="flat" cmpd="sng" w="12700">
              <a:solidFill>
                <a:srgbClr val="3A66B1"/>
              </a:solidFill>
              <a:prstDash val="solid"/>
              <a:miter lim="800000"/>
              <a:headEnd len="sm" w="sm" type="none"/>
              <a:tailEnd len="sm" w="sm" type="none"/>
            </a:ln>
          </p:spPr>
        </p:sp>
        <p:sp>
          <p:nvSpPr>
            <p:cNvPr id="461" name="Google Shape;461;p104"/>
            <p:cNvSpPr/>
            <p:nvPr/>
          </p:nvSpPr>
          <p:spPr>
            <a:xfrm>
              <a:off x="3933822" y="631426"/>
              <a:ext cx="1558500" cy="264300"/>
            </a:xfrm>
            <a:custGeom>
              <a:rect b="b" l="l" r="r" t="t"/>
              <a:pathLst>
                <a:path extrusionOk="0" h="120000" w="120000">
                  <a:moveTo>
                    <a:pt x="120000" y="0"/>
                  </a:moveTo>
                  <a:lnTo>
                    <a:pt x="120000" y="60000"/>
                  </a:lnTo>
                  <a:lnTo>
                    <a:pt x="0" y="60000"/>
                  </a:lnTo>
                  <a:lnTo>
                    <a:pt x="0" y="120000"/>
                  </a:lnTo>
                </a:path>
              </a:pathLst>
            </a:custGeom>
            <a:noFill/>
            <a:ln cap="flat" cmpd="sng" w="12700">
              <a:solidFill>
                <a:srgbClr val="345A99"/>
              </a:solidFill>
              <a:prstDash val="solid"/>
              <a:miter lim="800000"/>
              <a:headEnd len="sm" w="sm" type="none"/>
              <a:tailEnd len="sm" w="sm" type="none"/>
            </a:ln>
          </p:spPr>
        </p:sp>
        <p:sp>
          <p:nvSpPr>
            <p:cNvPr id="462" name="Google Shape;462;p104"/>
            <p:cNvSpPr/>
            <p:nvPr/>
          </p:nvSpPr>
          <p:spPr>
            <a:xfrm>
              <a:off x="307730" y="1525132"/>
              <a:ext cx="348900" cy="2366400"/>
            </a:xfrm>
            <a:custGeom>
              <a:rect b="b" l="l" r="r" t="t"/>
              <a:pathLst>
                <a:path extrusionOk="0" h="120000" w="120000">
                  <a:moveTo>
                    <a:pt x="0" y="0"/>
                  </a:moveTo>
                  <a:lnTo>
                    <a:pt x="0" y="120000"/>
                  </a:lnTo>
                  <a:lnTo>
                    <a:pt x="120000" y="120000"/>
                  </a:lnTo>
                </a:path>
              </a:pathLst>
            </a:custGeom>
            <a:noFill/>
            <a:ln cap="flat" cmpd="sng" w="12700">
              <a:solidFill>
                <a:srgbClr val="3A66B1"/>
              </a:solidFill>
              <a:prstDash val="solid"/>
              <a:miter lim="800000"/>
              <a:headEnd len="sm" w="sm" type="none"/>
              <a:tailEnd len="sm" w="sm" type="none"/>
            </a:ln>
          </p:spPr>
        </p:sp>
        <p:sp>
          <p:nvSpPr>
            <p:cNvPr id="463" name="Google Shape;463;p104"/>
            <p:cNvSpPr/>
            <p:nvPr/>
          </p:nvSpPr>
          <p:spPr>
            <a:xfrm>
              <a:off x="307730" y="1525132"/>
              <a:ext cx="348900" cy="1472700"/>
            </a:xfrm>
            <a:custGeom>
              <a:rect b="b" l="l" r="r" t="t"/>
              <a:pathLst>
                <a:path extrusionOk="0" h="120000" w="120000">
                  <a:moveTo>
                    <a:pt x="0" y="0"/>
                  </a:moveTo>
                  <a:lnTo>
                    <a:pt x="0" y="120000"/>
                  </a:lnTo>
                  <a:lnTo>
                    <a:pt x="120000" y="120000"/>
                  </a:lnTo>
                </a:path>
              </a:pathLst>
            </a:custGeom>
            <a:noFill/>
            <a:ln cap="flat" cmpd="sng" w="12700">
              <a:solidFill>
                <a:srgbClr val="3A66B1"/>
              </a:solidFill>
              <a:prstDash val="solid"/>
              <a:miter lim="800000"/>
              <a:headEnd len="sm" w="sm" type="none"/>
              <a:tailEnd len="sm" w="sm" type="none"/>
            </a:ln>
          </p:spPr>
        </p:sp>
        <p:sp>
          <p:nvSpPr>
            <p:cNvPr id="464" name="Google Shape;464;p104"/>
            <p:cNvSpPr/>
            <p:nvPr/>
          </p:nvSpPr>
          <p:spPr>
            <a:xfrm>
              <a:off x="307730" y="1525132"/>
              <a:ext cx="348900" cy="579000"/>
            </a:xfrm>
            <a:custGeom>
              <a:rect b="b" l="l" r="r" t="t"/>
              <a:pathLst>
                <a:path extrusionOk="0" h="120000" w="120000">
                  <a:moveTo>
                    <a:pt x="0" y="0"/>
                  </a:moveTo>
                  <a:lnTo>
                    <a:pt x="0" y="120000"/>
                  </a:lnTo>
                  <a:lnTo>
                    <a:pt x="120000" y="120000"/>
                  </a:lnTo>
                </a:path>
              </a:pathLst>
            </a:custGeom>
            <a:noFill/>
            <a:ln cap="flat" cmpd="sng" w="12700">
              <a:solidFill>
                <a:srgbClr val="3A66B1"/>
              </a:solidFill>
              <a:prstDash val="solid"/>
              <a:miter lim="800000"/>
              <a:headEnd len="sm" w="sm" type="none"/>
              <a:tailEnd len="sm" w="sm" type="none"/>
            </a:ln>
          </p:spPr>
        </p:sp>
        <p:sp>
          <p:nvSpPr>
            <p:cNvPr id="465" name="Google Shape;465;p104"/>
            <p:cNvSpPr/>
            <p:nvPr/>
          </p:nvSpPr>
          <p:spPr>
            <a:xfrm>
              <a:off x="1237920" y="631426"/>
              <a:ext cx="4254300" cy="264300"/>
            </a:xfrm>
            <a:custGeom>
              <a:rect b="b" l="l" r="r" t="t"/>
              <a:pathLst>
                <a:path extrusionOk="0" h="120000" w="120000">
                  <a:moveTo>
                    <a:pt x="120000" y="0"/>
                  </a:moveTo>
                  <a:lnTo>
                    <a:pt x="120000" y="60000"/>
                  </a:lnTo>
                  <a:lnTo>
                    <a:pt x="0" y="60000"/>
                  </a:lnTo>
                  <a:lnTo>
                    <a:pt x="0" y="120000"/>
                  </a:lnTo>
                </a:path>
              </a:pathLst>
            </a:custGeom>
            <a:noFill/>
            <a:ln cap="flat" cmpd="sng" w="12700">
              <a:solidFill>
                <a:srgbClr val="345A99"/>
              </a:solidFill>
              <a:prstDash val="solid"/>
              <a:miter lim="800000"/>
              <a:headEnd len="sm" w="sm" type="none"/>
              <a:tailEnd len="sm" w="sm" type="none"/>
            </a:ln>
          </p:spPr>
        </p:sp>
        <p:sp>
          <p:nvSpPr>
            <p:cNvPr id="466" name="Google Shape;466;p104"/>
            <p:cNvSpPr/>
            <p:nvPr/>
          </p:nvSpPr>
          <p:spPr>
            <a:xfrm>
              <a:off x="4862829" y="2056"/>
              <a:ext cx="1258800" cy="629400"/>
            </a:xfrm>
            <a:prstGeom prst="rect">
              <a:avLst/>
            </a:prstGeom>
            <a:solidFill>
              <a:srgbClr val="2E2F86"/>
            </a:solidFill>
            <a:ln cap="flat" cmpd="sng" w="12700">
              <a:solidFill>
                <a:srgbClr val="2E2F86"/>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67" name="Google Shape;467;p104"/>
            <p:cNvSpPr txBox="1"/>
            <p:nvPr/>
          </p:nvSpPr>
          <p:spPr>
            <a:xfrm>
              <a:off x="4862829" y="2056"/>
              <a:ext cx="1258800" cy="629400"/>
            </a:xfrm>
            <a:prstGeom prst="rect">
              <a:avLst/>
            </a:prstGeom>
            <a:noFill/>
            <a:ln>
              <a:noFill/>
            </a:ln>
          </p:spPr>
          <p:txBody>
            <a:bodyPr anchorCtr="0" anchor="ctr" bIns="10000" lIns="10000" spcFirstLastPara="1" rIns="10000" wrap="square" tIns="10000">
              <a:noAutofit/>
            </a:bodyPr>
            <a:lstStyle/>
            <a:p>
              <a:pPr indent="0" lvl="0" marL="0" marR="0" rtl="0" algn="ctr">
                <a:lnSpc>
                  <a:spcPct val="90000"/>
                </a:lnSpc>
                <a:spcBef>
                  <a:spcPts val="0"/>
                </a:spcBef>
                <a:spcAft>
                  <a:spcPts val="0"/>
                </a:spcAft>
                <a:buClr>
                  <a:schemeClr val="lt1"/>
                </a:buClr>
                <a:buSzPts val="1600"/>
                <a:buFont typeface="Calibri"/>
                <a:buNone/>
              </a:pPr>
              <a:r>
                <a:rPr b="0" i="0" lang="en" sz="1600" u="none" cap="none" strike="noStrike">
                  <a:solidFill>
                    <a:schemeClr val="lt1"/>
                  </a:solidFill>
                  <a:latin typeface="Calibri"/>
                  <a:ea typeface="Calibri"/>
                  <a:cs typeface="Calibri"/>
                  <a:sym typeface="Calibri"/>
                </a:rPr>
                <a:t>SQL příkazy</a:t>
              </a:r>
              <a:endParaRPr b="0" i="0" sz="1100" u="none" cap="none" strike="noStrike">
                <a:solidFill>
                  <a:srgbClr val="000000"/>
                </a:solidFill>
                <a:latin typeface="Arial"/>
                <a:ea typeface="Arial"/>
                <a:cs typeface="Arial"/>
                <a:sym typeface="Arial"/>
              </a:endParaRPr>
            </a:p>
          </p:txBody>
        </p:sp>
        <p:sp>
          <p:nvSpPr>
            <p:cNvPr id="468" name="Google Shape;468;p104"/>
            <p:cNvSpPr/>
            <p:nvPr/>
          </p:nvSpPr>
          <p:spPr>
            <a:xfrm>
              <a:off x="75183" y="895762"/>
              <a:ext cx="2325600" cy="629400"/>
            </a:xfrm>
            <a:prstGeom prst="rect">
              <a:avLst/>
            </a:prstGeom>
            <a:solidFill>
              <a:srgbClr val="2E2F86"/>
            </a:solidFill>
            <a:ln cap="flat" cmpd="sng" w="12700">
              <a:solidFill>
                <a:srgbClr val="2E2F86"/>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69" name="Google Shape;469;p104"/>
            <p:cNvSpPr txBox="1"/>
            <p:nvPr/>
          </p:nvSpPr>
          <p:spPr>
            <a:xfrm>
              <a:off x="75183" y="895762"/>
              <a:ext cx="2325600" cy="629400"/>
            </a:xfrm>
            <a:prstGeom prst="rect">
              <a:avLst/>
            </a:prstGeom>
            <a:noFill/>
            <a:ln>
              <a:noFill/>
            </a:ln>
          </p:spPr>
          <p:txBody>
            <a:bodyPr anchorCtr="0" anchor="ctr" bIns="9050" lIns="9050" spcFirstLastPara="1" rIns="9050" wrap="square" tIns="9050">
              <a:noAutofit/>
            </a:bodyPr>
            <a:lstStyle/>
            <a:p>
              <a:pPr indent="0" lvl="0" marL="0" marR="0" rtl="0" algn="ctr">
                <a:lnSpc>
                  <a:spcPct val="90000"/>
                </a:lnSpc>
                <a:spcBef>
                  <a:spcPts val="0"/>
                </a:spcBef>
                <a:spcAft>
                  <a:spcPts val="0"/>
                </a:spcAft>
                <a:buClr>
                  <a:srgbClr val="FFFFFF"/>
                </a:buClr>
                <a:buSzPts val="1400"/>
                <a:buFont typeface="Calibri"/>
                <a:buNone/>
              </a:pPr>
              <a:r>
                <a:rPr b="0" i="0" lang="en" sz="1400" u="none" cap="none" strike="noStrike">
                  <a:solidFill>
                    <a:srgbClr val="FFFFFF"/>
                  </a:solidFill>
                  <a:latin typeface="Calibri"/>
                  <a:ea typeface="Calibri"/>
                  <a:cs typeface="Calibri"/>
                  <a:sym typeface="Calibri"/>
                </a:rPr>
                <a:t>příkazy pro definici dat (DDL)</a:t>
              </a:r>
              <a:endParaRPr b="0" i="0" sz="1400" u="none" cap="none" strike="noStrike">
                <a:solidFill>
                  <a:srgbClr val="FFFFFF"/>
                </a:solidFill>
                <a:latin typeface="Calibri"/>
                <a:ea typeface="Calibri"/>
                <a:cs typeface="Calibri"/>
                <a:sym typeface="Calibri"/>
              </a:endParaRPr>
            </a:p>
          </p:txBody>
        </p:sp>
        <p:sp>
          <p:nvSpPr>
            <p:cNvPr id="470" name="Google Shape;470;p104"/>
            <p:cNvSpPr/>
            <p:nvPr/>
          </p:nvSpPr>
          <p:spPr>
            <a:xfrm>
              <a:off x="656551" y="1789468"/>
              <a:ext cx="1258800" cy="629400"/>
            </a:xfrm>
            <a:prstGeom prst="rect">
              <a:avLst/>
            </a:prstGeom>
            <a:solidFill>
              <a:srgbClr val="2E2F86"/>
            </a:solidFill>
            <a:ln cap="flat" cmpd="sng" w="12700">
              <a:solidFill>
                <a:srgbClr val="2E2F86"/>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71" name="Google Shape;471;p104"/>
            <p:cNvSpPr txBox="1"/>
            <p:nvPr/>
          </p:nvSpPr>
          <p:spPr>
            <a:xfrm>
              <a:off x="656551" y="1789468"/>
              <a:ext cx="1258800" cy="629400"/>
            </a:xfrm>
            <a:prstGeom prst="rect">
              <a:avLst/>
            </a:prstGeom>
            <a:noFill/>
            <a:ln>
              <a:noFill/>
            </a:ln>
          </p:spPr>
          <p:txBody>
            <a:bodyPr anchorCtr="0" anchor="ctr" bIns="9050" lIns="9050" spcFirstLastPara="1" rIns="9050" wrap="square" tIns="9050">
              <a:noAutofit/>
            </a:bodyPr>
            <a:lstStyle/>
            <a:p>
              <a:pPr indent="0" lvl="0" marL="0" marR="0" rtl="0" algn="ctr">
                <a:lnSpc>
                  <a:spcPct val="90000"/>
                </a:lnSpc>
                <a:spcBef>
                  <a:spcPts val="0"/>
                </a:spcBef>
                <a:spcAft>
                  <a:spcPts val="0"/>
                </a:spcAft>
                <a:buClr>
                  <a:srgbClr val="FFFFFF"/>
                </a:buClr>
                <a:buSzPts val="1400"/>
                <a:buFont typeface="Calibri"/>
                <a:buNone/>
              </a:pPr>
              <a:r>
                <a:rPr b="0" i="0" lang="en" sz="1400" u="none" cap="none" strike="noStrike">
                  <a:solidFill>
                    <a:srgbClr val="FFFFFF"/>
                  </a:solidFill>
                  <a:latin typeface="Calibri"/>
                  <a:ea typeface="Calibri"/>
                  <a:cs typeface="Calibri"/>
                  <a:sym typeface="Calibri"/>
                </a:rPr>
                <a:t>CREATE</a:t>
              </a:r>
              <a:endParaRPr b="0" i="0" sz="1100" u="none" cap="none" strike="noStrike">
                <a:solidFill>
                  <a:srgbClr val="000000"/>
                </a:solidFill>
                <a:latin typeface="Arial"/>
                <a:ea typeface="Arial"/>
                <a:cs typeface="Arial"/>
                <a:sym typeface="Arial"/>
              </a:endParaRPr>
            </a:p>
          </p:txBody>
        </p:sp>
        <p:sp>
          <p:nvSpPr>
            <p:cNvPr id="472" name="Google Shape;472;p104"/>
            <p:cNvSpPr/>
            <p:nvPr/>
          </p:nvSpPr>
          <p:spPr>
            <a:xfrm>
              <a:off x="656551" y="2683174"/>
              <a:ext cx="1258800" cy="629400"/>
            </a:xfrm>
            <a:prstGeom prst="rect">
              <a:avLst/>
            </a:prstGeom>
            <a:solidFill>
              <a:srgbClr val="2E2F86"/>
            </a:solidFill>
            <a:ln cap="flat" cmpd="sng" w="12700">
              <a:solidFill>
                <a:srgbClr val="2E2F86"/>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73" name="Google Shape;473;p104"/>
            <p:cNvSpPr txBox="1"/>
            <p:nvPr/>
          </p:nvSpPr>
          <p:spPr>
            <a:xfrm>
              <a:off x="656551" y="2683174"/>
              <a:ext cx="1258800" cy="629400"/>
            </a:xfrm>
            <a:prstGeom prst="rect">
              <a:avLst/>
            </a:prstGeom>
            <a:noFill/>
            <a:ln>
              <a:noFill/>
            </a:ln>
          </p:spPr>
          <p:txBody>
            <a:bodyPr anchorCtr="0" anchor="ctr" bIns="9050" lIns="9050" spcFirstLastPara="1" rIns="9050" wrap="square" tIns="9050">
              <a:noAutofit/>
            </a:bodyPr>
            <a:lstStyle/>
            <a:p>
              <a:pPr indent="0" lvl="0" marL="0" marR="0" rtl="0" algn="ctr">
                <a:lnSpc>
                  <a:spcPct val="90000"/>
                </a:lnSpc>
                <a:spcBef>
                  <a:spcPts val="0"/>
                </a:spcBef>
                <a:spcAft>
                  <a:spcPts val="0"/>
                </a:spcAft>
                <a:buClr>
                  <a:srgbClr val="FFFFFF"/>
                </a:buClr>
                <a:buSzPts val="1400"/>
                <a:buFont typeface="Calibri"/>
                <a:buNone/>
              </a:pPr>
              <a:r>
                <a:rPr b="0" i="0" lang="en" sz="1400" u="none" cap="none" strike="noStrike">
                  <a:solidFill>
                    <a:srgbClr val="FFFFFF"/>
                  </a:solidFill>
                  <a:latin typeface="Calibri"/>
                  <a:ea typeface="Calibri"/>
                  <a:cs typeface="Calibri"/>
                  <a:sym typeface="Calibri"/>
                </a:rPr>
                <a:t>ALTER</a:t>
              </a:r>
              <a:endParaRPr b="0" i="0" sz="1100" u="none" cap="none" strike="noStrike">
                <a:solidFill>
                  <a:srgbClr val="000000"/>
                </a:solidFill>
                <a:latin typeface="Arial"/>
                <a:ea typeface="Arial"/>
                <a:cs typeface="Arial"/>
                <a:sym typeface="Arial"/>
              </a:endParaRPr>
            </a:p>
          </p:txBody>
        </p:sp>
        <p:sp>
          <p:nvSpPr>
            <p:cNvPr id="474" name="Google Shape;474;p104"/>
            <p:cNvSpPr/>
            <p:nvPr/>
          </p:nvSpPr>
          <p:spPr>
            <a:xfrm>
              <a:off x="656551" y="3576880"/>
              <a:ext cx="1258800" cy="629400"/>
            </a:xfrm>
            <a:prstGeom prst="rect">
              <a:avLst/>
            </a:prstGeom>
            <a:solidFill>
              <a:srgbClr val="2E2F86"/>
            </a:solidFill>
            <a:ln cap="flat" cmpd="sng" w="12700">
              <a:solidFill>
                <a:srgbClr val="2E2F86"/>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75" name="Google Shape;475;p104"/>
            <p:cNvSpPr txBox="1"/>
            <p:nvPr/>
          </p:nvSpPr>
          <p:spPr>
            <a:xfrm>
              <a:off x="656551" y="3576880"/>
              <a:ext cx="1258800" cy="629400"/>
            </a:xfrm>
            <a:prstGeom prst="rect">
              <a:avLst/>
            </a:prstGeom>
            <a:noFill/>
            <a:ln>
              <a:noFill/>
            </a:ln>
          </p:spPr>
          <p:txBody>
            <a:bodyPr anchorCtr="0" anchor="ctr" bIns="9050" lIns="9050" spcFirstLastPara="1" rIns="9050" wrap="square" tIns="9050">
              <a:noAutofit/>
            </a:bodyPr>
            <a:lstStyle/>
            <a:p>
              <a:pPr indent="0" lvl="0" marL="0" marR="0" rtl="0" algn="ctr">
                <a:lnSpc>
                  <a:spcPct val="90000"/>
                </a:lnSpc>
                <a:spcBef>
                  <a:spcPts val="0"/>
                </a:spcBef>
                <a:spcAft>
                  <a:spcPts val="0"/>
                </a:spcAft>
                <a:buClr>
                  <a:srgbClr val="FFFFFF"/>
                </a:buClr>
                <a:buSzPts val="1400"/>
                <a:buFont typeface="Calibri"/>
                <a:buNone/>
              </a:pPr>
              <a:r>
                <a:rPr b="0" i="0" lang="en" sz="1400" u="none" cap="none" strike="noStrike">
                  <a:solidFill>
                    <a:srgbClr val="FFFFFF"/>
                  </a:solidFill>
                  <a:latin typeface="Calibri"/>
                  <a:ea typeface="Calibri"/>
                  <a:cs typeface="Calibri"/>
                  <a:sym typeface="Calibri"/>
                </a:rPr>
                <a:t>DROP</a:t>
              </a:r>
              <a:endParaRPr b="0" i="0" sz="1100" u="none" cap="none" strike="noStrike">
                <a:solidFill>
                  <a:srgbClr val="000000"/>
                </a:solidFill>
                <a:latin typeface="Arial"/>
                <a:ea typeface="Arial"/>
                <a:cs typeface="Arial"/>
                <a:sym typeface="Arial"/>
              </a:endParaRPr>
            </a:p>
          </p:txBody>
        </p:sp>
        <p:sp>
          <p:nvSpPr>
            <p:cNvPr id="476" name="Google Shape;476;p104"/>
            <p:cNvSpPr/>
            <p:nvPr/>
          </p:nvSpPr>
          <p:spPr>
            <a:xfrm>
              <a:off x="2664992" y="895762"/>
              <a:ext cx="2537700" cy="629400"/>
            </a:xfrm>
            <a:prstGeom prst="rect">
              <a:avLst/>
            </a:prstGeom>
            <a:solidFill>
              <a:srgbClr val="2E2F86"/>
            </a:solidFill>
            <a:ln cap="flat" cmpd="sng" w="12700">
              <a:solidFill>
                <a:srgbClr val="2E2F86"/>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77" name="Google Shape;477;p104"/>
            <p:cNvSpPr txBox="1"/>
            <p:nvPr/>
          </p:nvSpPr>
          <p:spPr>
            <a:xfrm>
              <a:off x="2664992" y="895762"/>
              <a:ext cx="2537700" cy="629400"/>
            </a:xfrm>
            <a:prstGeom prst="rect">
              <a:avLst/>
            </a:prstGeom>
            <a:noFill/>
            <a:ln>
              <a:noFill/>
            </a:ln>
          </p:spPr>
          <p:txBody>
            <a:bodyPr anchorCtr="0" anchor="ctr" bIns="9050" lIns="9050" spcFirstLastPara="1" rIns="9050" wrap="square" tIns="9050">
              <a:noAutofit/>
            </a:bodyPr>
            <a:lstStyle/>
            <a:p>
              <a:pPr indent="0" lvl="0" marL="0" marR="0" rtl="0" algn="ctr">
                <a:lnSpc>
                  <a:spcPct val="90000"/>
                </a:lnSpc>
                <a:spcBef>
                  <a:spcPts val="0"/>
                </a:spcBef>
                <a:spcAft>
                  <a:spcPts val="0"/>
                </a:spcAft>
                <a:buClr>
                  <a:srgbClr val="FFFFFF"/>
                </a:buClr>
                <a:buSzPts val="1400"/>
                <a:buFont typeface="Calibri"/>
                <a:buNone/>
              </a:pPr>
              <a:r>
                <a:rPr b="0" i="0" lang="en" sz="1400" u="none" cap="none" strike="noStrike">
                  <a:solidFill>
                    <a:srgbClr val="FFFFFF"/>
                  </a:solidFill>
                  <a:latin typeface="Calibri"/>
                  <a:ea typeface="Calibri"/>
                  <a:cs typeface="Calibri"/>
                  <a:sym typeface="Calibri"/>
                </a:rPr>
                <a:t>příkazy</a:t>
              </a:r>
              <a:r>
                <a:rPr b="0" i="0" lang="en" sz="1600" u="none" cap="none" strike="noStrike">
                  <a:solidFill>
                    <a:schemeClr val="lt1"/>
                  </a:solidFill>
                  <a:latin typeface="Calibri"/>
                  <a:ea typeface="Calibri"/>
                  <a:cs typeface="Calibri"/>
                  <a:sym typeface="Calibri"/>
                </a:rPr>
                <a:t> pro manipulaci s daty (DML)</a:t>
              </a:r>
              <a:endParaRPr b="0" i="0" sz="1600" u="none" cap="none" strike="noStrike">
                <a:solidFill>
                  <a:schemeClr val="lt1"/>
                </a:solidFill>
                <a:latin typeface="Calibri"/>
                <a:ea typeface="Calibri"/>
                <a:cs typeface="Calibri"/>
                <a:sym typeface="Calibri"/>
              </a:endParaRPr>
            </a:p>
          </p:txBody>
        </p:sp>
        <p:sp>
          <p:nvSpPr>
            <p:cNvPr id="478" name="Google Shape;478;p104"/>
            <p:cNvSpPr/>
            <p:nvPr/>
          </p:nvSpPr>
          <p:spPr>
            <a:xfrm>
              <a:off x="3299407" y="1789468"/>
              <a:ext cx="1258800" cy="629400"/>
            </a:xfrm>
            <a:prstGeom prst="rect">
              <a:avLst/>
            </a:prstGeom>
            <a:solidFill>
              <a:srgbClr val="2E2F86"/>
            </a:solidFill>
            <a:ln cap="flat" cmpd="sng" w="12700">
              <a:solidFill>
                <a:srgbClr val="2E2F86"/>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79" name="Google Shape;479;p104"/>
            <p:cNvSpPr txBox="1"/>
            <p:nvPr/>
          </p:nvSpPr>
          <p:spPr>
            <a:xfrm>
              <a:off x="3299407" y="1789468"/>
              <a:ext cx="1258800" cy="629400"/>
            </a:xfrm>
            <a:prstGeom prst="rect">
              <a:avLst/>
            </a:prstGeom>
            <a:noFill/>
            <a:ln>
              <a:noFill/>
            </a:ln>
          </p:spPr>
          <p:txBody>
            <a:bodyPr anchorCtr="0" anchor="ctr" bIns="9050" lIns="9050" spcFirstLastPara="1" rIns="9050" wrap="square" tIns="9050">
              <a:noAutofit/>
            </a:bodyPr>
            <a:lstStyle/>
            <a:p>
              <a:pPr indent="0" lvl="0" marL="0" marR="0" rtl="0" algn="ctr">
                <a:lnSpc>
                  <a:spcPct val="90000"/>
                </a:lnSpc>
                <a:spcBef>
                  <a:spcPts val="0"/>
                </a:spcBef>
                <a:spcAft>
                  <a:spcPts val="0"/>
                </a:spcAft>
                <a:buClr>
                  <a:srgbClr val="FFFFFF"/>
                </a:buClr>
                <a:buSzPts val="1400"/>
                <a:buFont typeface="Calibri"/>
                <a:buNone/>
              </a:pPr>
              <a:r>
                <a:rPr b="0" i="0" lang="en" sz="1400" u="none" cap="none" strike="noStrike">
                  <a:solidFill>
                    <a:srgbClr val="FFFFFF"/>
                  </a:solidFill>
                  <a:latin typeface="Calibri"/>
                  <a:ea typeface="Calibri"/>
                  <a:cs typeface="Calibri"/>
                  <a:sym typeface="Calibri"/>
                </a:rPr>
                <a:t>SELECT</a:t>
              </a:r>
              <a:endParaRPr b="0" i="0" sz="1100" u="none" cap="none" strike="noStrike">
                <a:solidFill>
                  <a:srgbClr val="000000"/>
                </a:solidFill>
                <a:latin typeface="Arial"/>
                <a:ea typeface="Arial"/>
                <a:cs typeface="Arial"/>
                <a:sym typeface="Arial"/>
              </a:endParaRPr>
            </a:p>
          </p:txBody>
        </p:sp>
        <p:sp>
          <p:nvSpPr>
            <p:cNvPr id="480" name="Google Shape;480;p104"/>
            <p:cNvSpPr/>
            <p:nvPr/>
          </p:nvSpPr>
          <p:spPr>
            <a:xfrm>
              <a:off x="3299407" y="2683174"/>
              <a:ext cx="1258800" cy="629400"/>
            </a:xfrm>
            <a:prstGeom prst="rect">
              <a:avLst/>
            </a:prstGeom>
            <a:solidFill>
              <a:srgbClr val="2E2F86"/>
            </a:solidFill>
            <a:ln cap="flat" cmpd="sng" w="12700">
              <a:solidFill>
                <a:srgbClr val="2E2F86"/>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81" name="Google Shape;481;p104"/>
            <p:cNvSpPr txBox="1"/>
            <p:nvPr/>
          </p:nvSpPr>
          <p:spPr>
            <a:xfrm>
              <a:off x="3299407" y="2683174"/>
              <a:ext cx="1258800" cy="629400"/>
            </a:xfrm>
            <a:prstGeom prst="rect">
              <a:avLst/>
            </a:prstGeom>
            <a:noFill/>
            <a:ln>
              <a:noFill/>
            </a:ln>
          </p:spPr>
          <p:txBody>
            <a:bodyPr anchorCtr="0" anchor="ctr" bIns="9050" lIns="9050" spcFirstLastPara="1" rIns="9050" wrap="square" tIns="9050">
              <a:noAutofit/>
            </a:bodyPr>
            <a:lstStyle/>
            <a:p>
              <a:pPr indent="0" lvl="0" marL="0" marR="0" rtl="0" algn="ctr">
                <a:lnSpc>
                  <a:spcPct val="90000"/>
                </a:lnSpc>
                <a:spcBef>
                  <a:spcPts val="0"/>
                </a:spcBef>
                <a:spcAft>
                  <a:spcPts val="0"/>
                </a:spcAft>
                <a:buClr>
                  <a:schemeClr val="lt1"/>
                </a:buClr>
                <a:buSzPts val="1600"/>
                <a:buFont typeface="Calibri"/>
                <a:buNone/>
              </a:pPr>
              <a:r>
                <a:rPr b="0" i="0" lang="en" sz="1600" u="none" cap="none" strike="noStrike">
                  <a:solidFill>
                    <a:schemeClr val="lt1"/>
                  </a:solidFill>
                  <a:latin typeface="Calibri"/>
                  <a:ea typeface="Calibri"/>
                  <a:cs typeface="Calibri"/>
                  <a:sym typeface="Calibri"/>
                </a:rPr>
                <a:t>INSERT</a:t>
              </a:r>
              <a:endParaRPr b="0" i="0" sz="1100" u="none" cap="none" strike="noStrike">
                <a:solidFill>
                  <a:srgbClr val="000000"/>
                </a:solidFill>
                <a:latin typeface="Arial"/>
                <a:ea typeface="Arial"/>
                <a:cs typeface="Arial"/>
                <a:sym typeface="Arial"/>
              </a:endParaRPr>
            </a:p>
          </p:txBody>
        </p:sp>
        <p:sp>
          <p:nvSpPr>
            <p:cNvPr id="482" name="Google Shape;482;p104"/>
            <p:cNvSpPr/>
            <p:nvPr/>
          </p:nvSpPr>
          <p:spPr>
            <a:xfrm>
              <a:off x="3299407" y="3576880"/>
              <a:ext cx="1258800" cy="629400"/>
            </a:xfrm>
            <a:prstGeom prst="rect">
              <a:avLst/>
            </a:prstGeom>
            <a:solidFill>
              <a:srgbClr val="2E2F86"/>
            </a:solidFill>
            <a:ln cap="flat" cmpd="sng" w="12700">
              <a:solidFill>
                <a:srgbClr val="2E2F86"/>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83" name="Google Shape;483;p104"/>
            <p:cNvSpPr txBox="1"/>
            <p:nvPr/>
          </p:nvSpPr>
          <p:spPr>
            <a:xfrm>
              <a:off x="3299407" y="3576880"/>
              <a:ext cx="1258800" cy="629400"/>
            </a:xfrm>
            <a:prstGeom prst="rect">
              <a:avLst/>
            </a:prstGeom>
            <a:noFill/>
            <a:ln>
              <a:noFill/>
            </a:ln>
          </p:spPr>
          <p:txBody>
            <a:bodyPr anchorCtr="0" anchor="ctr" bIns="9050" lIns="9050" spcFirstLastPara="1" rIns="9050" wrap="square" tIns="9050">
              <a:noAutofit/>
            </a:bodyPr>
            <a:lstStyle/>
            <a:p>
              <a:pPr indent="0" lvl="0" marL="0" marR="0" rtl="0" algn="ctr">
                <a:lnSpc>
                  <a:spcPct val="90000"/>
                </a:lnSpc>
                <a:spcBef>
                  <a:spcPts val="0"/>
                </a:spcBef>
                <a:spcAft>
                  <a:spcPts val="0"/>
                </a:spcAft>
                <a:buClr>
                  <a:schemeClr val="lt1"/>
                </a:buClr>
                <a:buSzPts val="1600"/>
                <a:buFont typeface="Calibri"/>
                <a:buNone/>
              </a:pPr>
              <a:r>
                <a:rPr b="0" i="0" lang="en" sz="1600" u="none" cap="none" strike="noStrike">
                  <a:solidFill>
                    <a:schemeClr val="lt1"/>
                  </a:solidFill>
                  <a:latin typeface="Calibri"/>
                  <a:ea typeface="Calibri"/>
                  <a:cs typeface="Calibri"/>
                  <a:sym typeface="Calibri"/>
                </a:rPr>
                <a:t>UPDATE</a:t>
              </a:r>
              <a:endParaRPr b="0" i="0" sz="1100" u="none" cap="none" strike="noStrike">
                <a:solidFill>
                  <a:srgbClr val="000000"/>
                </a:solidFill>
                <a:latin typeface="Arial"/>
                <a:ea typeface="Arial"/>
                <a:cs typeface="Arial"/>
                <a:sym typeface="Arial"/>
              </a:endParaRPr>
            </a:p>
          </p:txBody>
        </p:sp>
        <p:sp>
          <p:nvSpPr>
            <p:cNvPr id="484" name="Google Shape;484;p104"/>
            <p:cNvSpPr/>
            <p:nvPr/>
          </p:nvSpPr>
          <p:spPr>
            <a:xfrm>
              <a:off x="3299407" y="4470586"/>
              <a:ext cx="1258800" cy="629400"/>
            </a:xfrm>
            <a:prstGeom prst="rect">
              <a:avLst/>
            </a:prstGeom>
            <a:solidFill>
              <a:srgbClr val="2E2F86"/>
            </a:solidFill>
            <a:ln cap="flat" cmpd="sng" w="12700">
              <a:solidFill>
                <a:srgbClr val="2E2F86"/>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85" name="Google Shape;485;p104"/>
            <p:cNvSpPr txBox="1"/>
            <p:nvPr/>
          </p:nvSpPr>
          <p:spPr>
            <a:xfrm>
              <a:off x="3299407" y="4470586"/>
              <a:ext cx="1258800" cy="629400"/>
            </a:xfrm>
            <a:prstGeom prst="rect">
              <a:avLst/>
            </a:prstGeom>
            <a:noFill/>
            <a:ln>
              <a:noFill/>
            </a:ln>
          </p:spPr>
          <p:txBody>
            <a:bodyPr anchorCtr="0" anchor="ctr" bIns="9050" lIns="9050" spcFirstLastPara="1" rIns="9050" wrap="square" tIns="9050">
              <a:noAutofit/>
            </a:bodyPr>
            <a:lstStyle/>
            <a:p>
              <a:pPr indent="0" lvl="0" marL="0" marR="0" rtl="0" algn="ctr">
                <a:lnSpc>
                  <a:spcPct val="90000"/>
                </a:lnSpc>
                <a:spcBef>
                  <a:spcPts val="0"/>
                </a:spcBef>
                <a:spcAft>
                  <a:spcPts val="0"/>
                </a:spcAft>
                <a:buClr>
                  <a:srgbClr val="FFFFFF"/>
                </a:buClr>
                <a:buSzPts val="1400"/>
                <a:buFont typeface="Calibri"/>
                <a:buNone/>
              </a:pPr>
              <a:r>
                <a:rPr b="0" i="0" lang="en" sz="1400" u="none" cap="none" strike="noStrike">
                  <a:solidFill>
                    <a:srgbClr val="FFFFFF"/>
                  </a:solidFill>
                  <a:latin typeface="Calibri"/>
                  <a:ea typeface="Calibri"/>
                  <a:cs typeface="Calibri"/>
                  <a:sym typeface="Calibri"/>
                </a:rPr>
                <a:t>DELETE</a:t>
              </a:r>
              <a:endParaRPr b="0" i="0" sz="1100" u="none" cap="none" strike="noStrike">
                <a:solidFill>
                  <a:srgbClr val="000000"/>
                </a:solidFill>
                <a:latin typeface="Arial"/>
                <a:ea typeface="Arial"/>
                <a:cs typeface="Arial"/>
                <a:sym typeface="Arial"/>
              </a:endParaRPr>
            </a:p>
          </p:txBody>
        </p:sp>
        <p:sp>
          <p:nvSpPr>
            <p:cNvPr id="486" name="Google Shape;486;p104"/>
            <p:cNvSpPr/>
            <p:nvPr/>
          </p:nvSpPr>
          <p:spPr>
            <a:xfrm>
              <a:off x="5466987" y="895762"/>
              <a:ext cx="2438100" cy="629400"/>
            </a:xfrm>
            <a:prstGeom prst="rect">
              <a:avLst/>
            </a:prstGeom>
            <a:solidFill>
              <a:srgbClr val="2E2F86"/>
            </a:solidFill>
            <a:ln cap="flat" cmpd="sng" w="12700">
              <a:solidFill>
                <a:srgbClr val="2E2F86"/>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87" name="Google Shape;487;p104"/>
            <p:cNvSpPr txBox="1"/>
            <p:nvPr/>
          </p:nvSpPr>
          <p:spPr>
            <a:xfrm>
              <a:off x="5466987" y="895762"/>
              <a:ext cx="2438100" cy="629400"/>
            </a:xfrm>
            <a:prstGeom prst="rect">
              <a:avLst/>
            </a:prstGeom>
            <a:noFill/>
            <a:ln>
              <a:noFill/>
            </a:ln>
          </p:spPr>
          <p:txBody>
            <a:bodyPr anchorCtr="0" anchor="ctr" bIns="9050" lIns="9050" spcFirstLastPara="1" rIns="9050" wrap="square" tIns="9050">
              <a:noAutofit/>
            </a:bodyPr>
            <a:lstStyle/>
            <a:p>
              <a:pPr indent="0" lvl="0" marL="0" marR="0" rtl="0" algn="ctr">
                <a:lnSpc>
                  <a:spcPct val="90000"/>
                </a:lnSpc>
                <a:spcBef>
                  <a:spcPts val="0"/>
                </a:spcBef>
                <a:spcAft>
                  <a:spcPts val="0"/>
                </a:spcAft>
                <a:buClr>
                  <a:srgbClr val="FFFFFF"/>
                </a:buClr>
                <a:buSzPts val="1400"/>
                <a:buFont typeface="Calibri"/>
                <a:buNone/>
              </a:pPr>
              <a:r>
                <a:rPr b="0" i="0" lang="en" sz="1400" u="none" cap="none" strike="noStrike">
                  <a:solidFill>
                    <a:srgbClr val="FFFFFF"/>
                  </a:solidFill>
                  <a:latin typeface="Calibri"/>
                  <a:ea typeface="Calibri"/>
                  <a:cs typeface="Calibri"/>
                  <a:sym typeface="Calibri"/>
                </a:rPr>
                <a:t>příkazy</a:t>
              </a:r>
              <a:r>
                <a:rPr b="0" i="0" lang="en" sz="1600" u="none" cap="none" strike="noStrike">
                  <a:solidFill>
                    <a:schemeClr val="lt1"/>
                  </a:solidFill>
                  <a:latin typeface="Calibri"/>
                  <a:ea typeface="Calibri"/>
                  <a:cs typeface="Calibri"/>
                  <a:sym typeface="Calibri"/>
                </a:rPr>
                <a:t> pro řízení transakcí (TCC)</a:t>
              </a:r>
              <a:endParaRPr b="0" i="0" sz="1600" u="none" cap="none" strike="noStrike">
                <a:solidFill>
                  <a:schemeClr val="lt1"/>
                </a:solidFill>
                <a:latin typeface="Calibri"/>
                <a:ea typeface="Calibri"/>
                <a:cs typeface="Calibri"/>
                <a:sym typeface="Calibri"/>
              </a:endParaRPr>
            </a:p>
          </p:txBody>
        </p:sp>
        <p:sp>
          <p:nvSpPr>
            <p:cNvPr id="488" name="Google Shape;488;p104"/>
            <p:cNvSpPr/>
            <p:nvPr/>
          </p:nvSpPr>
          <p:spPr>
            <a:xfrm>
              <a:off x="6076491" y="1789468"/>
              <a:ext cx="1258800" cy="629400"/>
            </a:xfrm>
            <a:prstGeom prst="rect">
              <a:avLst/>
            </a:prstGeom>
            <a:solidFill>
              <a:srgbClr val="2E2F86"/>
            </a:solidFill>
            <a:ln cap="flat" cmpd="sng" w="12700">
              <a:solidFill>
                <a:srgbClr val="2E2F86"/>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89" name="Google Shape;489;p104"/>
            <p:cNvSpPr txBox="1"/>
            <p:nvPr/>
          </p:nvSpPr>
          <p:spPr>
            <a:xfrm>
              <a:off x="6076491" y="1789468"/>
              <a:ext cx="1258800" cy="629400"/>
            </a:xfrm>
            <a:prstGeom prst="rect">
              <a:avLst/>
            </a:prstGeom>
            <a:noFill/>
            <a:ln>
              <a:noFill/>
            </a:ln>
          </p:spPr>
          <p:txBody>
            <a:bodyPr anchorCtr="0" anchor="ctr" bIns="9050" lIns="9050" spcFirstLastPara="1" rIns="9050" wrap="square" tIns="9050">
              <a:noAutofit/>
            </a:bodyPr>
            <a:lstStyle/>
            <a:p>
              <a:pPr indent="0" lvl="0" marL="0" marR="0" rtl="0" algn="ctr">
                <a:lnSpc>
                  <a:spcPct val="90000"/>
                </a:lnSpc>
                <a:spcBef>
                  <a:spcPts val="0"/>
                </a:spcBef>
                <a:spcAft>
                  <a:spcPts val="0"/>
                </a:spcAft>
                <a:buClr>
                  <a:schemeClr val="lt1"/>
                </a:buClr>
                <a:buSzPts val="1600"/>
                <a:buFont typeface="Calibri"/>
                <a:buNone/>
              </a:pPr>
              <a:r>
                <a:rPr b="0" i="0" lang="en" sz="1600" u="none" cap="none" strike="noStrike">
                  <a:solidFill>
                    <a:schemeClr val="lt1"/>
                  </a:solidFill>
                  <a:latin typeface="Calibri"/>
                  <a:ea typeface="Calibri"/>
                  <a:cs typeface="Calibri"/>
                  <a:sym typeface="Calibri"/>
                </a:rPr>
                <a:t>COMMIT</a:t>
              </a:r>
              <a:endParaRPr b="0" i="0" sz="1100" u="none" cap="none" strike="noStrike">
                <a:solidFill>
                  <a:srgbClr val="000000"/>
                </a:solidFill>
                <a:latin typeface="Arial"/>
                <a:ea typeface="Arial"/>
                <a:cs typeface="Arial"/>
                <a:sym typeface="Arial"/>
              </a:endParaRPr>
            </a:p>
          </p:txBody>
        </p:sp>
        <p:sp>
          <p:nvSpPr>
            <p:cNvPr id="490" name="Google Shape;490;p104"/>
            <p:cNvSpPr/>
            <p:nvPr/>
          </p:nvSpPr>
          <p:spPr>
            <a:xfrm>
              <a:off x="6076491" y="2683174"/>
              <a:ext cx="1258800" cy="629400"/>
            </a:xfrm>
            <a:prstGeom prst="rect">
              <a:avLst/>
            </a:prstGeom>
            <a:solidFill>
              <a:srgbClr val="2E2F86"/>
            </a:solidFill>
            <a:ln cap="flat" cmpd="sng" w="12700">
              <a:solidFill>
                <a:srgbClr val="2E2F86"/>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91" name="Google Shape;491;p104"/>
            <p:cNvSpPr txBox="1"/>
            <p:nvPr/>
          </p:nvSpPr>
          <p:spPr>
            <a:xfrm>
              <a:off x="6076491" y="2683174"/>
              <a:ext cx="1258800" cy="629400"/>
            </a:xfrm>
            <a:prstGeom prst="rect">
              <a:avLst/>
            </a:prstGeom>
            <a:noFill/>
            <a:ln>
              <a:noFill/>
            </a:ln>
          </p:spPr>
          <p:txBody>
            <a:bodyPr anchorCtr="0" anchor="ctr" bIns="9050" lIns="9050" spcFirstLastPara="1" rIns="9050" wrap="square" tIns="9050">
              <a:noAutofit/>
            </a:bodyPr>
            <a:lstStyle/>
            <a:p>
              <a:pPr indent="0" lvl="0" marL="0" marR="0" rtl="0" algn="ctr">
                <a:lnSpc>
                  <a:spcPct val="90000"/>
                </a:lnSpc>
                <a:spcBef>
                  <a:spcPts val="0"/>
                </a:spcBef>
                <a:spcAft>
                  <a:spcPts val="0"/>
                </a:spcAft>
                <a:buClr>
                  <a:srgbClr val="FFFFFF"/>
                </a:buClr>
                <a:buSzPts val="1400"/>
                <a:buFont typeface="Calibri"/>
                <a:buNone/>
              </a:pPr>
              <a:r>
                <a:rPr b="0" i="0" lang="en" sz="1400" u="none" cap="none" strike="noStrike">
                  <a:solidFill>
                    <a:srgbClr val="FFFFFF"/>
                  </a:solidFill>
                  <a:latin typeface="Calibri"/>
                  <a:ea typeface="Calibri"/>
                  <a:cs typeface="Calibri"/>
                  <a:sym typeface="Calibri"/>
                </a:rPr>
                <a:t>ROLLBACK</a:t>
              </a:r>
              <a:endParaRPr b="0" i="0" sz="1100" u="none" cap="none" strike="noStrike">
                <a:solidFill>
                  <a:srgbClr val="000000"/>
                </a:solidFill>
                <a:latin typeface="Arial"/>
                <a:ea typeface="Arial"/>
                <a:cs typeface="Arial"/>
                <a:sym typeface="Arial"/>
              </a:endParaRPr>
            </a:p>
          </p:txBody>
        </p:sp>
        <p:sp>
          <p:nvSpPr>
            <p:cNvPr id="492" name="Google Shape;492;p104"/>
            <p:cNvSpPr/>
            <p:nvPr/>
          </p:nvSpPr>
          <p:spPr>
            <a:xfrm>
              <a:off x="8169340" y="895762"/>
              <a:ext cx="2739900" cy="629400"/>
            </a:xfrm>
            <a:prstGeom prst="rect">
              <a:avLst/>
            </a:prstGeom>
            <a:solidFill>
              <a:srgbClr val="2E2F86"/>
            </a:solidFill>
            <a:ln cap="flat" cmpd="sng" w="12700">
              <a:solidFill>
                <a:srgbClr val="2E2F86"/>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93" name="Google Shape;493;p104"/>
            <p:cNvSpPr txBox="1"/>
            <p:nvPr/>
          </p:nvSpPr>
          <p:spPr>
            <a:xfrm>
              <a:off x="8169340" y="895762"/>
              <a:ext cx="2739900" cy="629400"/>
            </a:xfrm>
            <a:prstGeom prst="rect">
              <a:avLst/>
            </a:prstGeom>
            <a:noFill/>
            <a:ln>
              <a:noFill/>
            </a:ln>
          </p:spPr>
          <p:txBody>
            <a:bodyPr anchorCtr="0" anchor="ctr" bIns="9050" lIns="9050" spcFirstLastPara="1" rIns="9050" wrap="square" tIns="9050">
              <a:noAutofit/>
            </a:bodyPr>
            <a:lstStyle/>
            <a:p>
              <a:pPr indent="0" lvl="0" marL="0" marR="0" rtl="0" algn="ctr">
                <a:lnSpc>
                  <a:spcPct val="90000"/>
                </a:lnSpc>
                <a:spcBef>
                  <a:spcPts val="0"/>
                </a:spcBef>
                <a:spcAft>
                  <a:spcPts val="0"/>
                </a:spcAft>
                <a:buClr>
                  <a:schemeClr val="lt1"/>
                </a:buClr>
                <a:buSzPts val="1600"/>
                <a:buFont typeface="Calibri"/>
                <a:buNone/>
              </a:pPr>
              <a:r>
                <a:rPr b="0" i="0" lang="en" sz="1600" u="none" cap="none" strike="noStrike">
                  <a:solidFill>
                    <a:schemeClr val="lt1"/>
                  </a:solidFill>
                  <a:latin typeface="Calibri"/>
                  <a:ea typeface="Calibri"/>
                  <a:cs typeface="Calibri"/>
                  <a:sym typeface="Calibri"/>
                </a:rPr>
                <a:t>řízení přístupu k datům (DCL)</a:t>
              </a:r>
              <a:endParaRPr b="0" i="0" sz="1100" u="none" cap="none" strike="noStrike">
                <a:solidFill>
                  <a:srgbClr val="000000"/>
                </a:solidFill>
                <a:latin typeface="Arial"/>
                <a:ea typeface="Arial"/>
                <a:cs typeface="Arial"/>
                <a:sym typeface="Arial"/>
              </a:endParaRPr>
            </a:p>
          </p:txBody>
        </p:sp>
        <p:sp>
          <p:nvSpPr>
            <p:cNvPr id="494" name="Google Shape;494;p104"/>
            <p:cNvSpPr/>
            <p:nvPr/>
          </p:nvSpPr>
          <p:spPr>
            <a:xfrm>
              <a:off x="8854309" y="1789468"/>
              <a:ext cx="1258800" cy="629400"/>
            </a:xfrm>
            <a:prstGeom prst="rect">
              <a:avLst/>
            </a:prstGeom>
            <a:solidFill>
              <a:srgbClr val="2E2F86"/>
            </a:solidFill>
            <a:ln cap="flat" cmpd="sng" w="12700">
              <a:solidFill>
                <a:srgbClr val="2E2F86"/>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95" name="Google Shape;495;p104"/>
            <p:cNvSpPr txBox="1"/>
            <p:nvPr/>
          </p:nvSpPr>
          <p:spPr>
            <a:xfrm>
              <a:off x="8854309" y="1789468"/>
              <a:ext cx="1258800" cy="629400"/>
            </a:xfrm>
            <a:prstGeom prst="rect">
              <a:avLst/>
            </a:prstGeom>
            <a:noFill/>
            <a:ln>
              <a:noFill/>
            </a:ln>
          </p:spPr>
          <p:txBody>
            <a:bodyPr anchorCtr="0" anchor="ctr" bIns="9050" lIns="9050" spcFirstLastPara="1" rIns="9050" wrap="square" tIns="9050">
              <a:noAutofit/>
            </a:bodyPr>
            <a:lstStyle/>
            <a:p>
              <a:pPr indent="0" lvl="0" marL="0" marR="0" rtl="0" algn="ctr">
                <a:lnSpc>
                  <a:spcPct val="90000"/>
                </a:lnSpc>
                <a:spcBef>
                  <a:spcPts val="0"/>
                </a:spcBef>
                <a:spcAft>
                  <a:spcPts val="0"/>
                </a:spcAft>
                <a:buClr>
                  <a:srgbClr val="FFFFFF"/>
                </a:buClr>
                <a:buSzPts val="1400"/>
                <a:buFont typeface="Calibri"/>
                <a:buNone/>
              </a:pPr>
              <a:r>
                <a:rPr b="0" i="0" lang="en" sz="1400" u="none" cap="none" strike="noStrike">
                  <a:solidFill>
                    <a:srgbClr val="FFFFFF"/>
                  </a:solidFill>
                  <a:latin typeface="Calibri"/>
                  <a:ea typeface="Calibri"/>
                  <a:cs typeface="Calibri"/>
                  <a:sym typeface="Calibri"/>
                </a:rPr>
                <a:t>GRANT</a:t>
              </a:r>
              <a:endParaRPr b="0" i="0" sz="1100" u="none" cap="none" strike="noStrike">
                <a:solidFill>
                  <a:srgbClr val="000000"/>
                </a:solidFill>
                <a:latin typeface="Arial"/>
                <a:ea typeface="Arial"/>
                <a:cs typeface="Arial"/>
                <a:sym typeface="Arial"/>
              </a:endParaRPr>
            </a:p>
          </p:txBody>
        </p:sp>
        <p:sp>
          <p:nvSpPr>
            <p:cNvPr id="496" name="Google Shape;496;p104"/>
            <p:cNvSpPr/>
            <p:nvPr/>
          </p:nvSpPr>
          <p:spPr>
            <a:xfrm>
              <a:off x="8854309" y="2683174"/>
              <a:ext cx="1258800" cy="629400"/>
            </a:xfrm>
            <a:prstGeom prst="rect">
              <a:avLst/>
            </a:prstGeom>
            <a:solidFill>
              <a:srgbClr val="2E2F86"/>
            </a:solidFill>
            <a:ln cap="flat" cmpd="sng" w="12700">
              <a:solidFill>
                <a:srgbClr val="2E2F86"/>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97" name="Google Shape;497;p104"/>
            <p:cNvSpPr txBox="1"/>
            <p:nvPr/>
          </p:nvSpPr>
          <p:spPr>
            <a:xfrm>
              <a:off x="8854309" y="2683174"/>
              <a:ext cx="1258800" cy="629400"/>
            </a:xfrm>
            <a:prstGeom prst="rect">
              <a:avLst/>
            </a:prstGeom>
            <a:noFill/>
            <a:ln>
              <a:noFill/>
            </a:ln>
          </p:spPr>
          <p:txBody>
            <a:bodyPr anchorCtr="0" anchor="ctr" bIns="9050" lIns="9050" spcFirstLastPara="1" rIns="9050" wrap="square" tIns="9050">
              <a:noAutofit/>
            </a:bodyPr>
            <a:lstStyle/>
            <a:p>
              <a:pPr indent="0" lvl="0" marL="0" marR="0" rtl="0" algn="ctr">
                <a:lnSpc>
                  <a:spcPct val="90000"/>
                </a:lnSpc>
                <a:spcBef>
                  <a:spcPts val="0"/>
                </a:spcBef>
                <a:spcAft>
                  <a:spcPts val="0"/>
                </a:spcAft>
                <a:buClr>
                  <a:srgbClr val="FFFFFF"/>
                </a:buClr>
                <a:buSzPts val="1400"/>
                <a:buFont typeface="Calibri"/>
                <a:buNone/>
              </a:pPr>
              <a:r>
                <a:rPr b="0" i="0" lang="en" sz="1400" u="none" cap="none" strike="noStrike">
                  <a:solidFill>
                    <a:srgbClr val="FFFFFF"/>
                  </a:solidFill>
                  <a:latin typeface="Calibri"/>
                  <a:ea typeface="Calibri"/>
                  <a:cs typeface="Calibri"/>
                  <a:sym typeface="Calibri"/>
                </a:rPr>
                <a:t>REVOKE</a:t>
              </a:r>
              <a:endParaRPr b="0" i="0" sz="1100" u="none" cap="none" strike="noStrike">
                <a:solidFill>
                  <a:srgbClr val="000000"/>
                </a:solidFill>
                <a:latin typeface="Arial"/>
                <a:ea typeface="Arial"/>
                <a:cs typeface="Arial"/>
                <a:sym typeface="Aria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105"/>
          <p:cNvSpPr txBox="1"/>
          <p:nvPr>
            <p:ph type="title"/>
          </p:nvPr>
        </p:nvSpPr>
        <p:spPr>
          <a:xfrm>
            <a:off x="453200" y="438625"/>
            <a:ext cx="8238300" cy="452700"/>
          </a:xfrm>
          <a:prstGeom prst="rect">
            <a:avLst/>
          </a:prstGeom>
          <a:noFill/>
          <a:ln>
            <a:noFill/>
          </a:ln>
        </p:spPr>
        <p:txBody>
          <a:bodyPr anchorCtr="0" anchor="t" bIns="90000" lIns="0" spcFirstLastPara="1" rIns="91425" wrap="square" tIns="0">
            <a:noAutofit/>
          </a:bodyPr>
          <a:lstStyle/>
          <a:p>
            <a:pPr indent="0" lvl="0" marL="0" rtl="0" algn="l">
              <a:lnSpc>
                <a:spcPct val="90000"/>
              </a:lnSpc>
              <a:spcBef>
                <a:spcPts val="0"/>
              </a:spcBef>
              <a:spcAft>
                <a:spcPts val="0"/>
              </a:spcAft>
              <a:buClr>
                <a:srgbClr val="ED47A2"/>
              </a:buClr>
              <a:buSzPts val="2400"/>
              <a:buFont typeface="Open Sans"/>
              <a:buNone/>
            </a:pPr>
            <a:r>
              <a:rPr lang="en" sz="2400">
                <a:solidFill>
                  <a:schemeClr val="dk2"/>
                </a:solidFill>
                <a:latin typeface="Open Sans"/>
                <a:ea typeface="Open Sans"/>
                <a:cs typeface="Open Sans"/>
                <a:sym typeface="Open Sans"/>
              </a:rPr>
              <a:t>SELECT</a:t>
            </a:r>
            <a:endParaRPr sz="2400">
              <a:solidFill>
                <a:srgbClr val="ED47A2"/>
              </a:solidFill>
              <a:latin typeface="Open Sans"/>
              <a:ea typeface="Open Sans"/>
              <a:cs typeface="Open Sans"/>
              <a:sym typeface="Open Sans"/>
            </a:endParaRPr>
          </a:p>
        </p:txBody>
      </p:sp>
      <p:sp>
        <p:nvSpPr>
          <p:cNvPr id="503" name="Google Shape;503;p105"/>
          <p:cNvSpPr txBox="1"/>
          <p:nvPr/>
        </p:nvSpPr>
        <p:spPr>
          <a:xfrm>
            <a:off x="793569" y="1144959"/>
            <a:ext cx="6172200" cy="3243900"/>
          </a:xfrm>
          <a:prstGeom prst="rect">
            <a:avLst/>
          </a:prstGeom>
          <a:noFill/>
          <a:ln>
            <a:noFill/>
          </a:ln>
        </p:spPr>
        <p:txBody>
          <a:bodyPr anchorCtr="0" anchor="t" bIns="34275" lIns="68575" spcFirstLastPara="1" rIns="68575" wrap="square" tIns="34275">
            <a:noAutofit/>
          </a:bodyPr>
          <a:lstStyle/>
          <a:p>
            <a:pPr indent="0" lvl="0" marL="76200" marR="0" rtl="0" algn="l">
              <a:lnSpc>
                <a:spcPct val="90000"/>
              </a:lnSpc>
              <a:spcBef>
                <a:spcPts val="0"/>
              </a:spcBef>
              <a:spcAft>
                <a:spcPts val="0"/>
              </a:spcAft>
              <a:buClr>
                <a:srgbClr val="2E2F86"/>
              </a:buClr>
              <a:buSzPts val="2100"/>
              <a:buFont typeface="Arial"/>
              <a:buNone/>
            </a:pPr>
            <a:r>
              <a:rPr b="0" i="0" lang="en" sz="2100" u="none" cap="none" strike="noStrike">
                <a:solidFill>
                  <a:srgbClr val="2E2F86"/>
                </a:solidFill>
                <a:latin typeface="Open Sans Light"/>
                <a:ea typeface="Open Sans Light"/>
                <a:cs typeface="Open Sans Light"/>
                <a:sym typeface="Open Sans Light"/>
              </a:rPr>
              <a:t>SELECT</a:t>
            </a:r>
            <a:endParaRPr b="0" i="0" sz="2100" u="none" cap="none" strike="noStrike">
              <a:solidFill>
                <a:srgbClr val="2E2F86"/>
              </a:solidFill>
              <a:latin typeface="Open Sans Light"/>
              <a:ea typeface="Open Sans Light"/>
              <a:cs typeface="Open Sans Light"/>
              <a:sym typeface="Open Sans Light"/>
            </a:endParaRPr>
          </a:p>
          <a:p>
            <a:pPr indent="0" lvl="0" marL="76200" marR="0" rtl="0" algn="l">
              <a:lnSpc>
                <a:spcPct val="90000"/>
              </a:lnSpc>
              <a:spcBef>
                <a:spcPts val="200"/>
              </a:spcBef>
              <a:spcAft>
                <a:spcPts val="0"/>
              </a:spcAft>
              <a:buClr>
                <a:schemeClr val="dk1"/>
              </a:buClr>
              <a:buSzPts val="2100"/>
              <a:buFont typeface="Arial"/>
              <a:buNone/>
            </a:pPr>
            <a:r>
              <a:rPr b="0" i="0" lang="en" sz="2100" u="none" cap="none" strike="noStrike">
                <a:solidFill>
                  <a:schemeClr val="dk1"/>
                </a:solidFill>
                <a:latin typeface="Open Sans Light"/>
                <a:ea typeface="Open Sans Light"/>
                <a:cs typeface="Open Sans Light"/>
                <a:sym typeface="Open Sans Light"/>
              </a:rPr>
              <a:t>	&lt;seznam sloupců&gt;, &lt;agregace&gt;</a:t>
            </a:r>
            <a:endParaRPr b="0" i="0" sz="2100" u="none" cap="none" strike="noStrike">
              <a:solidFill>
                <a:schemeClr val="dk1"/>
              </a:solidFill>
              <a:latin typeface="Open Sans Light"/>
              <a:ea typeface="Open Sans Light"/>
              <a:cs typeface="Open Sans Light"/>
              <a:sym typeface="Open Sans Light"/>
            </a:endParaRPr>
          </a:p>
          <a:p>
            <a:pPr indent="0" lvl="0" marL="76200" marR="0" rtl="0" algn="l">
              <a:lnSpc>
                <a:spcPct val="90000"/>
              </a:lnSpc>
              <a:spcBef>
                <a:spcPts val="200"/>
              </a:spcBef>
              <a:spcAft>
                <a:spcPts val="0"/>
              </a:spcAft>
              <a:buClr>
                <a:srgbClr val="2E2F86"/>
              </a:buClr>
              <a:buSzPts val="2100"/>
              <a:buFont typeface="Arial"/>
              <a:buNone/>
            </a:pPr>
            <a:r>
              <a:rPr b="0" i="0" lang="en" sz="2100" u="none" cap="none" strike="noStrike">
                <a:solidFill>
                  <a:srgbClr val="2E2F86"/>
                </a:solidFill>
                <a:latin typeface="Open Sans Light"/>
                <a:ea typeface="Open Sans Light"/>
                <a:cs typeface="Open Sans Light"/>
                <a:sym typeface="Open Sans Light"/>
              </a:rPr>
              <a:t>FROM</a:t>
            </a:r>
            <a:endParaRPr b="0" i="0" sz="2100" u="none" cap="none" strike="noStrike">
              <a:solidFill>
                <a:srgbClr val="2E2F86"/>
              </a:solidFill>
              <a:latin typeface="Open Sans Light"/>
              <a:ea typeface="Open Sans Light"/>
              <a:cs typeface="Open Sans Light"/>
              <a:sym typeface="Open Sans Light"/>
            </a:endParaRPr>
          </a:p>
          <a:p>
            <a:pPr indent="0" lvl="0" marL="76200" marR="0" rtl="0" algn="l">
              <a:lnSpc>
                <a:spcPct val="90000"/>
              </a:lnSpc>
              <a:spcBef>
                <a:spcPts val="200"/>
              </a:spcBef>
              <a:spcAft>
                <a:spcPts val="0"/>
              </a:spcAft>
              <a:buClr>
                <a:schemeClr val="dk1"/>
              </a:buClr>
              <a:buSzPts val="2100"/>
              <a:buFont typeface="Arial"/>
              <a:buNone/>
            </a:pPr>
            <a:r>
              <a:rPr b="0" i="0" lang="en" sz="2100" u="none" cap="none" strike="noStrike">
                <a:solidFill>
                  <a:schemeClr val="dk1"/>
                </a:solidFill>
                <a:latin typeface="Open Sans Light"/>
                <a:ea typeface="Open Sans Light"/>
                <a:cs typeface="Open Sans Light"/>
                <a:sym typeface="Open Sans Light"/>
              </a:rPr>
              <a:t>	&lt;zdrojové tabulky&gt;</a:t>
            </a:r>
            <a:endParaRPr b="0" i="0" sz="2100" u="none" cap="none" strike="noStrike">
              <a:solidFill>
                <a:schemeClr val="dk1"/>
              </a:solidFill>
              <a:latin typeface="Open Sans Light"/>
              <a:ea typeface="Open Sans Light"/>
              <a:cs typeface="Open Sans Light"/>
              <a:sym typeface="Open Sans Light"/>
            </a:endParaRPr>
          </a:p>
          <a:p>
            <a:pPr indent="0" lvl="0" marL="76200" marR="0" rtl="0" algn="l">
              <a:lnSpc>
                <a:spcPct val="90000"/>
              </a:lnSpc>
              <a:spcBef>
                <a:spcPts val="200"/>
              </a:spcBef>
              <a:spcAft>
                <a:spcPts val="0"/>
              </a:spcAft>
              <a:buClr>
                <a:srgbClr val="2E2F86"/>
              </a:buClr>
              <a:buSzPts val="2100"/>
              <a:buFont typeface="Arial"/>
              <a:buNone/>
            </a:pPr>
            <a:r>
              <a:rPr b="0" i="0" lang="en" sz="2100" u="none" cap="none" strike="noStrike">
                <a:solidFill>
                  <a:srgbClr val="2E2F86"/>
                </a:solidFill>
                <a:latin typeface="Open Sans Light"/>
                <a:ea typeface="Open Sans Light"/>
                <a:cs typeface="Open Sans Light"/>
                <a:sym typeface="Open Sans Light"/>
              </a:rPr>
              <a:t>WHERE</a:t>
            </a:r>
            <a:endParaRPr b="0" i="0" sz="2100" u="none" cap="none" strike="noStrike">
              <a:solidFill>
                <a:srgbClr val="2E2F86"/>
              </a:solidFill>
              <a:latin typeface="Open Sans Light"/>
              <a:ea typeface="Open Sans Light"/>
              <a:cs typeface="Open Sans Light"/>
              <a:sym typeface="Open Sans Light"/>
            </a:endParaRPr>
          </a:p>
          <a:p>
            <a:pPr indent="0" lvl="0" marL="76200" marR="0" rtl="0" algn="l">
              <a:lnSpc>
                <a:spcPct val="90000"/>
              </a:lnSpc>
              <a:spcBef>
                <a:spcPts val="200"/>
              </a:spcBef>
              <a:spcAft>
                <a:spcPts val="0"/>
              </a:spcAft>
              <a:buClr>
                <a:schemeClr val="dk1"/>
              </a:buClr>
              <a:buSzPts val="2100"/>
              <a:buFont typeface="Arial"/>
              <a:buNone/>
            </a:pPr>
            <a:r>
              <a:rPr b="0" i="0" lang="en" sz="2100" u="none" cap="none" strike="noStrike">
                <a:solidFill>
                  <a:schemeClr val="dk1"/>
                </a:solidFill>
                <a:latin typeface="Open Sans Light"/>
                <a:ea typeface="Open Sans Light"/>
                <a:cs typeface="Open Sans Light"/>
                <a:sym typeface="Open Sans Light"/>
              </a:rPr>
              <a:t>	&lt;podmínky&gt;</a:t>
            </a:r>
            <a:endParaRPr b="0" i="0" sz="2100" u="none" cap="none" strike="noStrike">
              <a:solidFill>
                <a:schemeClr val="dk1"/>
              </a:solidFill>
              <a:latin typeface="Open Sans Light"/>
              <a:ea typeface="Open Sans Light"/>
              <a:cs typeface="Open Sans Light"/>
              <a:sym typeface="Open Sans Light"/>
            </a:endParaRPr>
          </a:p>
          <a:p>
            <a:pPr indent="0" lvl="0" marL="76200" marR="0" rtl="0" algn="l">
              <a:lnSpc>
                <a:spcPct val="90000"/>
              </a:lnSpc>
              <a:spcBef>
                <a:spcPts val="200"/>
              </a:spcBef>
              <a:spcAft>
                <a:spcPts val="0"/>
              </a:spcAft>
              <a:buClr>
                <a:srgbClr val="2E2F86"/>
              </a:buClr>
              <a:buSzPts val="2100"/>
              <a:buFont typeface="Arial"/>
              <a:buNone/>
            </a:pPr>
            <a:r>
              <a:rPr b="0" i="0" lang="en" sz="2100" u="none" cap="none" strike="noStrike">
                <a:solidFill>
                  <a:srgbClr val="2E2F86"/>
                </a:solidFill>
                <a:latin typeface="Open Sans Light"/>
                <a:ea typeface="Open Sans Light"/>
                <a:cs typeface="Open Sans Light"/>
                <a:sym typeface="Open Sans Light"/>
              </a:rPr>
              <a:t>GROUP BY</a:t>
            </a:r>
            <a:endParaRPr b="0" i="0" sz="2100" u="none" cap="none" strike="noStrike">
              <a:solidFill>
                <a:srgbClr val="2E2F86"/>
              </a:solidFill>
              <a:latin typeface="Open Sans Light"/>
              <a:ea typeface="Open Sans Light"/>
              <a:cs typeface="Open Sans Light"/>
              <a:sym typeface="Open Sans Light"/>
            </a:endParaRPr>
          </a:p>
          <a:p>
            <a:pPr indent="0" lvl="0" marL="76200" marR="0" rtl="0" algn="l">
              <a:lnSpc>
                <a:spcPct val="90000"/>
              </a:lnSpc>
              <a:spcBef>
                <a:spcPts val="200"/>
              </a:spcBef>
              <a:spcAft>
                <a:spcPts val="0"/>
              </a:spcAft>
              <a:buClr>
                <a:schemeClr val="dk1"/>
              </a:buClr>
              <a:buSzPts val="2100"/>
              <a:buFont typeface="Arial"/>
              <a:buNone/>
            </a:pPr>
            <a:r>
              <a:rPr b="0" i="0" lang="en" sz="2100" u="none" cap="none" strike="noStrike">
                <a:solidFill>
                  <a:schemeClr val="dk1"/>
                </a:solidFill>
                <a:latin typeface="Open Sans Light"/>
                <a:ea typeface="Open Sans Light"/>
                <a:cs typeface="Open Sans Light"/>
                <a:sym typeface="Open Sans Light"/>
              </a:rPr>
              <a:t>	&lt;seznam sloupců&gt;</a:t>
            </a:r>
            <a:endParaRPr b="0" i="0" sz="2100" u="none" cap="none" strike="noStrike">
              <a:solidFill>
                <a:schemeClr val="dk1"/>
              </a:solidFill>
              <a:latin typeface="Open Sans Light"/>
              <a:ea typeface="Open Sans Light"/>
              <a:cs typeface="Open Sans Light"/>
              <a:sym typeface="Open Sans Light"/>
            </a:endParaRPr>
          </a:p>
          <a:p>
            <a:pPr indent="0" lvl="0" marL="76200" marR="0" rtl="0" algn="l">
              <a:lnSpc>
                <a:spcPct val="90000"/>
              </a:lnSpc>
              <a:spcBef>
                <a:spcPts val="200"/>
              </a:spcBef>
              <a:spcAft>
                <a:spcPts val="0"/>
              </a:spcAft>
              <a:buClr>
                <a:srgbClr val="2E2F86"/>
              </a:buClr>
              <a:buSzPts val="2100"/>
              <a:buFont typeface="Arial"/>
              <a:buNone/>
            </a:pPr>
            <a:r>
              <a:rPr b="0" i="0" lang="en" sz="2100" u="none" cap="none" strike="noStrike">
                <a:solidFill>
                  <a:srgbClr val="2E2F86"/>
                </a:solidFill>
                <a:latin typeface="Open Sans Light"/>
                <a:ea typeface="Open Sans Light"/>
                <a:cs typeface="Open Sans Light"/>
                <a:sym typeface="Open Sans Light"/>
              </a:rPr>
              <a:t>ORDER BY</a:t>
            </a:r>
            <a:endParaRPr b="0" i="0" sz="2100" u="none" cap="none" strike="noStrike">
              <a:solidFill>
                <a:srgbClr val="2E2F86"/>
              </a:solidFill>
              <a:latin typeface="Open Sans Light"/>
              <a:ea typeface="Open Sans Light"/>
              <a:cs typeface="Open Sans Light"/>
              <a:sym typeface="Open Sans Light"/>
            </a:endParaRPr>
          </a:p>
          <a:p>
            <a:pPr indent="0" lvl="0" marL="76200" marR="0" rtl="0" algn="l">
              <a:lnSpc>
                <a:spcPct val="90000"/>
              </a:lnSpc>
              <a:spcBef>
                <a:spcPts val="200"/>
              </a:spcBef>
              <a:spcAft>
                <a:spcPts val="0"/>
              </a:spcAft>
              <a:buClr>
                <a:schemeClr val="dk1"/>
              </a:buClr>
              <a:buSzPts val="2100"/>
              <a:buFont typeface="Arial"/>
              <a:buNone/>
            </a:pPr>
            <a:r>
              <a:rPr b="0" i="0" lang="en" sz="2100" u="none" cap="none" strike="noStrike">
                <a:solidFill>
                  <a:schemeClr val="dk1"/>
                </a:solidFill>
                <a:latin typeface="Open Sans Light"/>
                <a:ea typeface="Open Sans Light"/>
                <a:cs typeface="Open Sans Light"/>
                <a:sym typeface="Open Sans Light"/>
              </a:rPr>
              <a:t>	&lt;seznam sloupců&gt;</a:t>
            </a:r>
            <a:endParaRPr b="0" i="0" sz="2100" u="none" cap="none" strike="noStrike">
              <a:solidFill>
                <a:schemeClr val="dk1"/>
              </a:solidFill>
              <a:latin typeface="Open Sans Light"/>
              <a:ea typeface="Open Sans Light"/>
              <a:cs typeface="Open Sans Light"/>
              <a:sym typeface="Open Sans Light"/>
            </a:endParaRPr>
          </a:p>
          <a:p>
            <a:pPr indent="0" lvl="0" marL="76200" marR="0" rtl="0" algn="l">
              <a:lnSpc>
                <a:spcPct val="90000"/>
              </a:lnSpc>
              <a:spcBef>
                <a:spcPts val="200"/>
              </a:spcBef>
              <a:spcAft>
                <a:spcPts val="0"/>
              </a:spcAft>
              <a:buClr>
                <a:schemeClr val="dk1"/>
              </a:buClr>
              <a:buSzPts val="2100"/>
              <a:buFont typeface="Arial"/>
              <a:buNone/>
            </a:pPr>
            <a:r>
              <a:rPr b="0" i="0" lang="en" sz="2100" u="none" cap="none" strike="noStrike">
                <a:solidFill>
                  <a:schemeClr val="dk1"/>
                </a:solidFill>
                <a:latin typeface="Open Sans Light"/>
                <a:ea typeface="Open Sans Light"/>
                <a:cs typeface="Open Sans Light"/>
                <a:sym typeface="Open Sans Light"/>
              </a:rPr>
              <a:t>;</a:t>
            </a:r>
            <a:endParaRPr b="0" i="0" sz="2100" u="none" cap="none" strike="noStrike">
              <a:solidFill>
                <a:schemeClr val="dk1"/>
              </a:solidFill>
              <a:latin typeface="Open Sans Light"/>
              <a:ea typeface="Open Sans Light"/>
              <a:cs typeface="Open Sans Light"/>
              <a:sym typeface="Open Sans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106"/>
          <p:cNvSpPr txBox="1"/>
          <p:nvPr>
            <p:ph type="title"/>
          </p:nvPr>
        </p:nvSpPr>
        <p:spPr>
          <a:xfrm>
            <a:off x="453200" y="438625"/>
            <a:ext cx="8238300" cy="452700"/>
          </a:xfrm>
          <a:prstGeom prst="rect">
            <a:avLst/>
          </a:prstGeom>
          <a:noFill/>
          <a:ln>
            <a:noFill/>
          </a:ln>
        </p:spPr>
        <p:txBody>
          <a:bodyPr anchorCtr="0" anchor="t" bIns="90000" lIns="0" spcFirstLastPara="1" rIns="91425" wrap="square" tIns="0">
            <a:noAutofit/>
          </a:bodyPr>
          <a:lstStyle/>
          <a:p>
            <a:pPr indent="0" lvl="0" marL="0" rtl="0" algn="l">
              <a:lnSpc>
                <a:spcPct val="90000"/>
              </a:lnSpc>
              <a:spcBef>
                <a:spcPts val="0"/>
              </a:spcBef>
              <a:spcAft>
                <a:spcPts val="0"/>
              </a:spcAft>
              <a:buClr>
                <a:srgbClr val="2E2F86"/>
              </a:buClr>
              <a:buSzPts val="3000"/>
              <a:buFont typeface="Calibri"/>
              <a:buNone/>
            </a:pPr>
            <a:r>
              <a:rPr lang="en" sz="2400">
                <a:solidFill>
                  <a:srgbClr val="2E2F86"/>
                </a:solidFill>
              </a:rPr>
              <a:t>ZÁKLADNÍ SYNTAXE DOTAZU SQL</a:t>
            </a:r>
            <a:endParaRPr sz="2400">
              <a:solidFill>
                <a:srgbClr val="2E2F86"/>
              </a:solidFill>
            </a:endParaRPr>
          </a:p>
        </p:txBody>
      </p:sp>
      <p:sp>
        <p:nvSpPr>
          <p:cNvPr id="509" name="Google Shape;509;p106"/>
          <p:cNvSpPr txBox="1"/>
          <p:nvPr>
            <p:ph idx="4294967295" type="body"/>
          </p:nvPr>
        </p:nvSpPr>
        <p:spPr>
          <a:xfrm>
            <a:off x="452850" y="1376190"/>
            <a:ext cx="8238300" cy="7665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800"/>
              </a:spcBef>
              <a:spcAft>
                <a:spcPts val="0"/>
              </a:spcAft>
              <a:buClr>
                <a:srgbClr val="EB008B"/>
              </a:buClr>
              <a:buSzPts val="3200"/>
              <a:buNone/>
            </a:pPr>
            <a:r>
              <a:rPr b="1" lang="en" sz="2700">
                <a:solidFill>
                  <a:srgbClr val="EB008B"/>
                </a:solidFill>
                <a:latin typeface="Roboto Mono"/>
                <a:ea typeface="Roboto Mono"/>
                <a:cs typeface="Roboto Mono"/>
                <a:sym typeface="Roboto Mono"/>
              </a:rPr>
              <a:t>SELECT </a:t>
            </a:r>
            <a:r>
              <a:rPr lang="en" sz="2700">
                <a:solidFill>
                  <a:schemeClr val="dk2"/>
                </a:solidFill>
                <a:latin typeface="Roboto Mono Light"/>
                <a:ea typeface="Roboto Mono Light"/>
                <a:cs typeface="Roboto Mono Light"/>
                <a:sym typeface="Roboto Mono Light"/>
              </a:rPr>
              <a:t>sloupec1</a:t>
            </a:r>
            <a:r>
              <a:rPr b="1" lang="en" sz="2700">
                <a:solidFill>
                  <a:schemeClr val="accent1"/>
                </a:solidFill>
                <a:latin typeface="Roboto Mono"/>
                <a:ea typeface="Roboto Mono"/>
                <a:cs typeface="Roboto Mono"/>
                <a:sym typeface="Roboto Mono"/>
              </a:rPr>
              <a:t>,</a:t>
            </a:r>
            <a:r>
              <a:rPr lang="en" sz="2700">
                <a:latin typeface="Roboto Mono Light"/>
                <a:ea typeface="Roboto Mono Light"/>
                <a:cs typeface="Roboto Mono Light"/>
                <a:sym typeface="Roboto Mono Light"/>
              </a:rPr>
              <a:t> </a:t>
            </a:r>
            <a:r>
              <a:rPr lang="en" sz="2700">
                <a:solidFill>
                  <a:schemeClr val="dk2"/>
                </a:solidFill>
                <a:latin typeface="Roboto Mono Light"/>
                <a:ea typeface="Roboto Mono Light"/>
                <a:cs typeface="Roboto Mono Light"/>
                <a:sym typeface="Roboto Mono Light"/>
              </a:rPr>
              <a:t>sloupecN</a:t>
            </a:r>
            <a:r>
              <a:rPr lang="en" sz="2700">
                <a:latin typeface="Roboto Mono Light"/>
                <a:ea typeface="Roboto Mono Light"/>
                <a:cs typeface="Roboto Mono Light"/>
                <a:sym typeface="Roboto Mono Light"/>
              </a:rPr>
              <a:t> </a:t>
            </a:r>
            <a:r>
              <a:rPr b="1" lang="en" sz="2700">
                <a:solidFill>
                  <a:srgbClr val="EB008B"/>
                </a:solidFill>
                <a:latin typeface="Roboto Mono"/>
                <a:ea typeface="Roboto Mono"/>
                <a:cs typeface="Roboto Mono"/>
                <a:sym typeface="Roboto Mono"/>
              </a:rPr>
              <a:t>FROM </a:t>
            </a:r>
            <a:r>
              <a:rPr lang="en" sz="2700">
                <a:solidFill>
                  <a:schemeClr val="dk2"/>
                </a:solidFill>
                <a:latin typeface="Roboto Mono Light"/>
                <a:ea typeface="Roboto Mono Light"/>
                <a:cs typeface="Roboto Mono Light"/>
                <a:sym typeface="Roboto Mono Light"/>
              </a:rPr>
              <a:t>tabulka</a:t>
            </a:r>
            <a:r>
              <a:rPr b="1" lang="en" sz="2700">
                <a:solidFill>
                  <a:schemeClr val="accent1"/>
                </a:solidFill>
                <a:latin typeface="Roboto Mono"/>
                <a:ea typeface="Roboto Mono"/>
                <a:cs typeface="Roboto Mono"/>
                <a:sym typeface="Roboto Mono"/>
              </a:rPr>
              <a:t>;</a:t>
            </a:r>
            <a:endParaRPr b="1" sz="2700">
              <a:solidFill>
                <a:schemeClr val="accent1"/>
              </a:solidFill>
              <a:latin typeface="Roboto Mono"/>
              <a:ea typeface="Roboto Mono"/>
              <a:cs typeface="Roboto Mono"/>
              <a:sym typeface="Roboto Mono"/>
            </a:endParaRPr>
          </a:p>
          <a:p>
            <a:pPr indent="0" lvl="0" marL="0" rtl="0" algn="l">
              <a:lnSpc>
                <a:spcPct val="90000"/>
              </a:lnSpc>
              <a:spcBef>
                <a:spcPts val="800"/>
              </a:spcBef>
              <a:spcAft>
                <a:spcPts val="0"/>
              </a:spcAft>
              <a:buClr>
                <a:schemeClr val="dk1"/>
              </a:buClr>
              <a:buSzPts val="2100"/>
              <a:buNone/>
            </a:pPr>
            <a:r>
              <a:t/>
            </a:r>
            <a:endParaRPr b="1">
              <a:solidFill>
                <a:srgbClr val="000000"/>
              </a:solidFill>
              <a:latin typeface="Open Sans"/>
              <a:ea typeface="Open Sans"/>
              <a:cs typeface="Open Sans"/>
              <a:sym typeface="Open Sans"/>
            </a:endParaRPr>
          </a:p>
        </p:txBody>
      </p:sp>
      <p:sp>
        <p:nvSpPr>
          <p:cNvPr id="510" name="Google Shape;510;p106"/>
          <p:cNvSpPr txBox="1"/>
          <p:nvPr>
            <p:ph idx="4294967295" type="body"/>
          </p:nvPr>
        </p:nvSpPr>
        <p:spPr>
          <a:xfrm>
            <a:off x="452850" y="2213210"/>
            <a:ext cx="8238300" cy="2574300"/>
          </a:xfrm>
          <a:prstGeom prst="rect">
            <a:avLst/>
          </a:prstGeom>
          <a:noFill/>
          <a:ln>
            <a:noFill/>
          </a:ln>
        </p:spPr>
        <p:txBody>
          <a:bodyPr anchorCtr="0" anchor="t" bIns="0" lIns="0" spcFirstLastPara="1" rIns="0" wrap="square" tIns="0">
            <a:noAutofit/>
          </a:bodyPr>
          <a:lstStyle/>
          <a:p>
            <a:pPr indent="-368300" lvl="0" marL="457200" rtl="0" algn="l">
              <a:lnSpc>
                <a:spcPct val="150000"/>
              </a:lnSpc>
              <a:spcBef>
                <a:spcPts val="800"/>
              </a:spcBef>
              <a:spcAft>
                <a:spcPts val="0"/>
              </a:spcAft>
              <a:buClr>
                <a:srgbClr val="2E2F86"/>
              </a:buClr>
              <a:buSzPts val="1600"/>
              <a:buChar char="•"/>
            </a:pPr>
            <a:r>
              <a:rPr b="1" lang="en">
                <a:solidFill>
                  <a:srgbClr val="2E2F86"/>
                </a:solidFill>
                <a:latin typeface="Open Sans"/>
                <a:ea typeface="Open Sans"/>
                <a:cs typeface="Open Sans"/>
                <a:sym typeface="Open Sans"/>
              </a:rPr>
              <a:t>Dotaz</a:t>
            </a:r>
            <a:r>
              <a:rPr lang="en">
                <a:solidFill>
                  <a:schemeClr val="accent1"/>
                </a:solidFill>
              </a:rPr>
              <a:t> </a:t>
            </a:r>
            <a:r>
              <a:rPr lang="en">
                <a:solidFill>
                  <a:srgbClr val="000000"/>
                </a:solidFill>
              </a:rPr>
              <a:t>nebere v potaz psaní malými/velkými písmeny.</a:t>
            </a:r>
            <a:endParaRPr>
              <a:solidFill>
                <a:srgbClr val="000000"/>
              </a:solidFill>
            </a:endParaRPr>
          </a:p>
          <a:p>
            <a:pPr indent="-368300" lvl="0" marL="457200" rtl="0" algn="l">
              <a:lnSpc>
                <a:spcPct val="150000"/>
              </a:lnSpc>
              <a:spcBef>
                <a:spcPts val="0"/>
              </a:spcBef>
              <a:spcAft>
                <a:spcPts val="0"/>
              </a:spcAft>
              <a:buClr>
                <a:srgbClr val="000000"/>
              </a:buClr>
              <a:buSzPts val="1600"/>
              <a:buChar char="•"/>
            </a:pPr>
            <a:r>
              <a:rPr lang="en">
                <a:solidFill>
                  <a:srgbClr val="000000"/>
                </a:solidFill>
              </a:rPr>
              <a:t>Klíčová slova:</a:t>
            </a:r>
            <a:r>
              <a:rPr lang="en"/>
              <a:t> </a:t>
            </a:r>
            <a:r>
              <a:rPr b="1" lang="en">
                <a:solidFill>
                  <a:srgbClr val="2E2F86"/>
                </a:solidFill>
                <a:latin typeface="Open Sans"/>
                <a:ea typeface="Open Sans"/>
                <a:cs typeface="Open Sans"/>
                <a:sym typeface="Open Sans"/>
              </a:rPr>
              <a:t>SELECT</a:t>
            </a:r>
            <a:r>
              <a:rPr lang="en">
                <a:solidFill>
                  <a:srgbClr val="2E2F86"/>
                </a:solidFill>
              </a:rPr>
              <a:t>, </a:t>
            </a:r>
            <a:r>
              <a:rPr b="1" lang="en">
                <a:solidFill>
                  <a:srgbClr val="2E2F86"/>
                </a:solidFill>
                <a:latin typeface="Open Sans"/>
                <a:ea typeface="Open Sans"/>
                <a:cs typeface="Open Sans"/>
                <a:sym typeface="Open Sans"/>
              </a:rPr>
              <a:t>FROM</a:t>
            </a:r>
            <a:endParaRPr b="1">
              <a:solidFill>
                <a:srgbClr val="2E2F86"/>
              </a:solidFill>
              <a:latin typeface="Open Sans"/>
              <a:ea typeface="Open Sans"/>
              <a:cs typeface="Open Sans"/>
              <a:sym typeface="Open Sans"/>
            </a:endParaRPr>
          </a:p>
          <a:p>
            <a:pPr indent="-368300" lvl="0" marL="457200" rtl="0" algn="l">
              <a:lnSpc>
                <a:spcPct val="150000"/>
              </a:lnSpc>
              <a:spcBef>
                <a:spcPts val="0"/>
              </a:spcBef>
              <a:spcAft>
                <a:spcPts val="0"/>
              </a:spcAft>
              <a:buClr>
                <a:srgbClr val="2E2F86"/>
              </a:buClr>
              <a:buSzPts val="1600"/>
              <a:buChar char="•"/>
            </a:pPr>
            <a:r>
              <a:rPr b="1" lang="en">
                <a:solidFill>
                  <a:srgbClr val="2E2F86"/>
                </a:solidFill>
                <a:latin typeface="Open Sans"/>
                <a:ea typeface="Open Sans"/>
                <a:cs typeface="Open Sans"/>
                <a:sym typeface="Open Sans"/>
              </a:rPr>
              <a:t>Rozdělovat klíčová slova</a:t>
            </a:r>
            <a:r>
              <a:rPr lang="en">
                <a:solidFill>
                  <a:srgbClr val="2E2F86"/>
                </a:solidFill>
              </a:rPr>
              <a:t> </a:t>
            </a:r>
            <a:r>
              <a:rPr lang="en"/>
              <a:t>od zbytku dotazu </a:t>
            </a:r>
            <a:r>
              <a:rPr b="1" lang="en">
                <a:solidFill>
                  <a:srgbClr val="2E2F86"/>
                </a:solidFill>
                <a:latin typeface="Open Sans"/>
                <a:ea typeface="Open Sans"/>
                <a:cs typeface="Open Sans"/>
                <a:sym typeface="Open Sans"/>
              </a:rPr>
              <a:t>mezerami</a:t>
            </a:r>
            <a:r>
              <a:rPr lang="en">
                <a:solidFill>
                  <a:srgbClr val="2E2F86"/>
                </a:solidFill>
              </a:rPr>
              <a:t>.</a:t>
            </a:r>
            <a:endParaRPr>
              <a:solidFill>
                <a:srgbClr val="2E2F86"/>
              </a:solidFill>
            </a:endParaRPr>
          </a:p>
          <a:p>
            <a:pPr indent="-368300" lvl="0" marL="457200" rtl="0" algn="l">
              <a:lnSpc>
                <a:spcPct val="150000"/>
              </a:lnSpc>
              <a:spcBef>
                <a:spcPts val="0"/>
              </a:spcBef>
              <a:spcAft>
                <a:spcPts val="0"/>
              </a:spcAft>
              <a:buClr>
                <a:schemeClr val="dk1"/>
              </a:buClr>
              <a:buSzPts val="1600"/>
              <a:buChar char="•"/>
            </a:pPr>
            <a:r>
              <a:rPr lang="en"/>
              <a:t>Mezi názvy sloupců </a:t>
            </a:r>
            <a:r>
              <a:rPr b="1" lang="en">
                <a:solidFill>
                  <a:srgbClr val="2E2F86"/>
                </a:solidFill>
                <a:latin typeface="Open Sans"/>
                <a:ea typeface="Open Sans"/>
                <a:cs typeface="Open Sans"/>
                <a:sym typeface="Open Sans"/>
              </a:rPr>
              <a:t>vkládat čárku</a:t>
            </a:r>
            <a:r>
              <a:rPr lang="en">
                <a:solidFill>
                  <a:srgbClr val="2E2F86"/>
                </a:solidFill>
              </a:rPr>
              <a:t>, </a:t>
            </a:r>
            <a:r>
              <a:rPr lang="en"/>
              <a:t>nedává se před FROM.</a:t>
            </a:r>
            <a:endParaRPr/>
          </a:p>
          <a:p>
            <a:pPr indent="-368300" lvl="0" marL="457200" rtl="0" algn="l">
              <a:lnSpc>
                <a:spcPct val="150000"/>
              </a:lnSpc>
              <a:spcBef>
                <a:spcPts val="0"/>
              </a:spcBef>
              <a:spcAft>
                <a:spcPts val="0"/>
              </a:spcAft>
              <a:buClr>
                <a:schemeClr val="dk1"/>
              </a:buClr>
              <a:buSzPts val="1600"/>
              <a:buChar char="•"/>
            </a:pPr>
            <a:r>
              <a:rPr lang="en"/>
              <a:t>Dotaz se </a:t>
            </a:r>
            <a:r>
              <a:rPr b="1" lang="en">
                <a:solidFill>
                  <a:srgbClr val="2E2F86"/>
                </a:solidFill>
                <a:latin typeface="Open Sans"/>
                <a:ea typeface="Open Sans"/>
                <a:cs typeface="Open Sans"/>
                <a:sym typeface="Open Sans"/>
              </a:rPr>
              <a:t>ukončuje středníkem</a:t>
            </a:r>
            <a:r>
              <a:rPr lang="en">
                <a:solidFill>
                  <a:srgbClr val="2E2F86"/>
                </a:solidFill>
              </a:rPr>
              <a:t>.</a:t>
            </a:r>
            <a:endParaRPr>
              <a:solidFill>
                <a:srgbClr val="2E2F86"/>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107"/>
          <p:cNvSpPr txBox="1"/>
          <p:nvPr>
            <p:ph idx="1" type="body"/>
          </p:nvPr>
        </p:nvSpPr>
        <p:spPr>
          <a:xfrm>
            <a:off x="339900" y="938850"/>
            <a:ext cx="7768800" cy="260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600"/>
              <a:buNone/>
            </a:pPr>
            <a:r>
              <a:rPr b="1" lang="en">
                <a:solidFill>
                  <a:srgbClr val="B7B7B7"/>
                </a:solidFill>
                <a:latin typeface="Roboto Mono"/>
                <a:ea typeface="Roboto Mono"/>
                <a:cs typeface="Roboto Mono"/>
                <a:sym typeface="Roboto Mono"/>
              </a:rPr>
              <a:t>-- Můj dotaz</a:t>
            </a:r>
            <a:endParaRPr>
              <a:latin typeface="Roboto Mono Light"/>
              <a:ea typeface="Roboto Mono Light"/>
              <a:cs typeface="Roboto Mono Light"/>
              <a:sym typeface="Roboto Mono Light"/>
            </a:endParaRPr>
          </a:p>
          <a:p>
            <a:pPr indent="0" lvl="0" marL="0" rtl="0" algn="l">
              <a:lnSpc>
                <a:spcPct val="100000"/>
              </a:lnSpc>
              <a:spcBef>
                <a:spcPts val="0"/>
              </a:spcBef>
              <a:spcAft>
                <a:spcPts val="0"/>
              </a:spcAft>
              <a:buSzPts val="1600"/>
              <a:buNone/>
            </a:pPr>
            <a:r>
              <a:rPr b="1" lang="en">
                <a:solidFill>
                  <a:srgbClr val="EB008B"/>
                </a:solidFill>
                <a:latin typeface="Roboto Mono"/>
                <a:ea typeface="Roboto Mono"/>
                <a:cs typeface="Roboto Mono"/>
                <a:sym typeface="Roboto Mono"/>
              </a:rPr>
              <a:t>SELECT </a:t>
            </a:r>
            <a:r>
              <a:rPr lang="en">
                <a:solidFill>
                  <a:schemeClr val="dk2"/>
                </a:solidFill>
                <a:latin typeface="Roboto Mono"/>
                <a:ea typeface="Roboto Mono"/>
                <a:cs typeface="Roboto Mono"/>
                <a:sym typeface="Roboto Mono"/>
              </a:rPr>
              <a:t>sloupec1</a:t>
            </a:r>
            <a:r>
              <a:rPr b="1" lang="en">
                <a:solidFill>
                  <a:schemeClr val="accent1"/>
                </a:solidFill>
                <a:latin typeface="Roboto Mono"/>
                <a:ea typeface="Roboto Mono"/>
                <a:cs typeface="Roboto Mono"/>
                <a:sym typeface="Roboto Mono"/>
              </a:rPr>
              <a:t>,</a:t>
            </a:r>
            <a:r>
              <a:rPr lang="en">
                <a:solidFill>
                  <a:srgbClr val="000000"/>
                </a:solidFill>
                <a:latin typeface="Roboto Mono"/>
                <a:ea typeface="Roboto Mono"/>
                <a:cs typeface="Roboto Mono"/>
                <a:sym typeface="Roboto Mono"/>
              </a:rPr>
              <a:t> </a:t>
            </a:r>
            <a:r>
              <a:rPr lang="en">
                <a:solidFill>
                  <a:srgbClr val="B7B7B7"/>
                </a:solidFill>
                <a:latin typeface="Roboto Mono"/>
                <a:ea typeface="Roboto Mono"/>
                <a:cs typeface="Roboto Mono"/>
                <a:sym typeface="Roboto Mono"/>
              </a:rPr>
              <a:t>/*sloupec2</a:t>
            </a:r>
            <a:r>
              <a:rPr b="1" lang="en">
                <a:solidFill>
                  <a:srgbClr val="B7B7B7"/>
                </a:solidFill>
                <a:latin typeface="Roboto Mono"/>
                <a:ea typeface="Roboto Mono"/>
                <a:cs typeface="Roboto Mono"/>
                <a:sym typeface="Roboto Mono"/>
              </a:rPr>
              <a:t>,</a:t>
            </a:r>
            <a:r>
              <a:rPr lang="en">
                <a:solidFill>
                  <a:srgbClr val="B7B7B7"/>
                </a:solidFill>
                <a:latin typeface="Roboto Mono"/>
                <a:ea typeface="Roboto Mono"/>
                <a:cs typeface="Roboto Mono"/>
                <a:sym typeface="Roboto Mono"/>
              </a:rPr>
              <a:t> sloupec3</a:t>
            </a:r>
            <a:r>
              <a:rPr b="1" lang="en">
                <a:solidFill>
                  <a:srgbClr val="B7B7B7"/>
                </a:solidFill>
                <a:latin typeface="Roboto Mono"/>
                <a:ea typeface="Roboto Mono"/>
                <a:cs typeface="Roboto Mono"/>
                <a:sym typeface="Roboto Mono"/>
              </a:rPr>
              <a:t>,</a:t>
            </a:r>
            <a:r>
              <a:rPr lang="en">
                <a:solidFill>
                  <a:srgbClr val="B7B7B7"/>
                </a:solidFill>
                <a:latin typeface="Roboto Mono"/>
                <a:ea typeface="Roboto Mono"/>
                <a:cs typeface="Roboto Mono"/>
                <a:sym typeface="Roboto Mono"/>
              </a:rPr>
              <a:t> sloupec4</a:t>
            </a:r>
            <a:r>
              <a:rPr b="1" lang="en">
                <a:solidFill>
                  <a:srgbClr val="B7B7B7"/>
                </a:solidFill>
                <a:latin typeface="Roboto Mono"/>
                <a:ea typeface="Roboto Mono"/>
                <a:cs typeface="Roboto Mono"/>
                <a:sym typeface="Roboto Mono"/>
              </a:rPr>
              <a:t>,</a:t>
            </a:r>
            <a:r>
              <a:rPr lang="en">
                <a:solidFill>
                  <a:srgbClr val="B7B7B7"/>
                </a:solidFill>
                <a:latin typeface="Roboto Mono"/>
                <a:ea typeface="Roboto Mono"/>
                <a:cs typeface="Roboto Mono"/>
                <a:sym typeface="Roboto Mono"/>
              </a:rPr>
              <a:t>*/</a:t>
            </a:r>
            <a:r>
              <a:rPr lang="en">
                <a:solidFill>
                  <a:srgbClr val="000000"/>
                </a:solidFill>
                <a:latin typeface="Roboto Mono"/>
                <a:ea typeface="Roboto Mono"/>
                <a:cs typeface="Roboto Mono"/>
                <a:sym typeface="Roboto Mono"/>
              </a:rPr>
              <a:t> </a:t>
            </a:r>
            <a:r>
              <a:rPr lang="en">
                <a:solidFill>
                  <a:schemeClr val="dk2"/>
                </a:solidFill>
                <a:latin typeface="Roboto Mono"/>
                <a:ea typeface="Roboto Mono"/>
                <a:cs typeface="Roboto Mono"/>
                <a:sym typeface="Roboto Mono"/>
              </a:rPr>
              <a:t>sloupecN </a:t>
            </a:r>
            <a:br>
              <a:rPr lang="en">
                <a:solidFill>
                  <a:schemeClr val="dk2"/>
                </a:solidFill>
                <a:latin typeface="Roboto Mono"/>
                <a:ea typeface="Roboto Mono"/>
                <a:cs typeface="Roboto Mono"/>
                <a:sym typeface="Roboto Mono"/>
              </a:rPr>
            </a:br>
            <a:r>
              <a:rPr b="1" lang="en">
                <a:solidFill>
                  <a:srgbClr val="EB008B"/>
                </a:solidFill>
                <a:latin typeface="Roboto Mono"/>
                <a:ea typeface="Roboto Mono"/>
                <a:cs typeface="Roboto Mono"/>
                <a:sym typeface="Roboto Mono"/>
              </a:rPr>
              <a:t>FROM </a:t>
            </a:r>
            <a:r>
              <a:rPr lang="en">
                <a:solidFill>
                  <a:schemeClr val="dk2"/>
                </a:solidFill>
                <a:latin typeface="Roboto Mono"/>
                <a:ea typeface="Roboto Mono"/>
                <a:cs typeface="Roboto Mono"/>
                <a:sym typeface="Roboto Mono"/>
              </a:rPr>
              <a:t>tabulka</a:t>
            </a:r>
            <a:r>
              <a:rPr b="1" lang="en">
                <a:solidFill>
                  <a:schemeClr val="accent1"/>
                </a:solidFill>
                <a:latin typeface="Roboto Mono"/>
                <a:ea typeface="Roboto Mono"/>
                <a:cs typeface="Roboto Mono"/>
                <a:sym typeface="Roboto Mono"/>
              </a:rPr>
              <a:t>;</a:t>
            </a:r>
            <a:endParaRPr>
              <a:latin typeface="Roboto Mono Light"/>
              <a:ea typeface="Roboto Mono Light"/>
              <a:cs typeface="Roboto Mono Light"/>
              <a:sym typeface="Roboto Mono Light"/>
            </a:endParaRPr>
          </a:p>
          <a:p>
            <a:pPr indent="0" lvl="0" marL="0" rtl="0" algn="l">
              <a:lnSpc>
                <a:spcPct val="115000"/>
              </a:lnSpc>
              <a:spcBef>
                <a:spcPts val="800"/>
              </a:spcBef>
              <a:spcAft>
                <a:spcPts val="0"/>
              </a:spcAft>
              <a:buSzPts val="1600"/>
              <a:buNone/>
            </a:pPr>
            <a:r>
              <a:t/>
            </a:r>
            <a:endParaRPr/>
          </a:p>
          <a:p>
            <a:pPr indent="0" lvl="0" marL="0" rtl="0" algn="l">
              <a:lnSpc>
                <a:spcPct val="115000"/>
              </a:lnSpc>
              <a:spcBef>
                <a:spcPts val="800"/>
              </a:spcBef>
              <a:spcAft>
                <a:spcPts val="0"/>
              </a:spcAft>
              <a:buSzPts val="1600"/>
              <a:buNone/>
            </a:pPr>
            <a:r>
              <a:rPr lang="en"/>
              <a:t>Komentáře / zneplatnění části dotazu:</a:t>
            </a:r>
            <a:endParaRPr/>
          </a:p>
          <a:p>
            <a:pPr indent="-368300" lvl="0" marL="457200" marR="0" rtl="0" algn="l">
              <a:lnSpc>
                <a:spcPct val="115000"/>
              </a:lnSpc>
              <a:spcBef>
                <a:spcPts val="800"/>
              </a:spcBef>
              <a:spcAft>
                <a:spcPts val="0"/>
              </a:spcAft>
              <a:buClr>
                <a:schemeClr val="dk1"/>
              </a:buClr>
              <a:buSzPts val="1600"/>
              <a:buFont typeface="Open Sans Light"/>
              <a:buChar char="•"/>
            </a:pPr>
            <a:r>
              <a:rPr b="1" lang="en">
                <a:solidFill>
                  <a:schemeClr val="accent1"/>
                </a:solidFill>
                <a:latin typeface="Open Sans"/>
                <a:ea typeface="Open Sans"/>
                <a:cs typeface="Open Sans"/>
                <a:sym typeface="Open Sans"/>
              </a:rPr>
              <a:t>--</a:t>
            </a:r>
            <a:r>
              <a:rPr lang="en"/>
              <a:t> Komentáře do konce řádku</a:t>
            </a:r>
            <a:endParaRPr/>
          </a:p>
          <a:p>
            <a:pPr indent="-368300" lvl="0" marL="457200" rtl="0" algn="l">
              <a:lnSpc>
                <a:spcPct val="115000"/>
              </a:lnSpc>
              <a:spcBef>
                <a:spcPts val="0"/>
              </a:spcBef>
              <a:spcAft>
                <a:spcPts val="0"/>
              </a:spcAft>
              <a:buSzPts val="1600"/>
              <a:buChar char="•"/>
            </a:pPr>
            <a:r>
              <a:rPr b="1" lang="en">
                <a:solidFill>
                  <a:schemeClr val="accent1"/>
                </a:solidFill>
                <a:latin typeface="Open Sans"/>
                <a:ea typeface="Open Sans"/>
                <a:cs typeface="Open Sans"/>
                <a:sym typeface="Open Sans"/>
              </a:rPr>
              <a:t>/*</a:t>
            </a:r>
            <a:r>
              <a:rPr lang="en"/>
              <a:t> Komentáře do více řádků </a:t>
            </a:r>
            <a:r>
              <a:rPr b="1" lang="en">
                <a:solidFill>
                  <a:schemeClr val="accent1"/>
                </a:solidFill>
                <a:latin typeface="Open Sans"/>
                <a:ea typeface="Open Sans"/>
                <a:cs typeface="Open Sans"/>
                <a:sym typeface="Open Sans"/>
              </a:rPr>
              <a:t>*/</a:t>
            </a:r>
            <a:endParaRPr b="1">
              <a:solidFill>
                <a:schemeClr val="accent1"/>
              </a:solidFill>
              <a:latin typeface="Open Sans"/>
              <a:ea typeface="Open Sans"/>
              <a:cs typeface="Open Sans"/>
              <a:sym typeface="Open Sans"/>
            </a:endParaRPr>
          </a:p>
        </p:txBody>
      </p:sp>
      <p:sp>
        <p:nvSpPr>
          <p:cNvPr id="516" name="Google Shape;516;p107"/>
          <p:cNvSpPr txBox="1"/>
          <p:nvPr>
            <p:ph type="title"/>
          </p:nvPr>
        </p:nvSpPr>
        <p:spPr>
          <a:xfrm>
            <a:off x="339900" y="328969"/>
            <a:ext cx="6178800" cy="339600"/>
          </a:xfrm>
          <a:prstGeom prst="rect">
            <a:avLst/>
          </a:prstGeom>
          <a:noFill/>
          <a:ln>
            <a:noFill/>
          </a:ln>
        </p:spPr>
        <p:txBody>
          <a:bodyPr anchorCtr="0" anchor="t" bIns="90000" lIns="0" spcFirstLastPara="1" rIns="91425" wrap="square" tIns="0">
            <a:noAutofit/>
          </a:bodyPr>
          <a:lstStyle/>
          <a:p>
            <a:pPr indent="0" lvl="0" marL="0" marR="0" rtl="0" algn="l">
              <a:lnSpc>
                <a:spcPct val="115000"/>
              </a:lnSpc>
              <a:spcBef>
                <a:spcPts val="0"/>
              </a:spcBef>
              <a:spcAft>
                <a:spcPts val="0"/>
              </a:spcAft>
              <a:buClr>
                <a:srgbClr val="2B3990"/>
              </a:buClr>
              <a:buSzPts val="1100"/>
              <a:buFont typeface="Open Sans"/>
              <a:buNone/>
            </a:pPr>
            <a:r>
              <a:rPr lang="en">
                <a:solidFill>
                  <a:srgbClr val="2E2F86"/>
                </a:solidFill>
              </a:rPr>
              <a:t>ZÁKLADNÍ SYNTAXE DOTAZU SQL</a:t>
            </a:r>
            <a:endParaRPr>
              <a:solidFill>
                <a:srgbClr val="2E2F86"/>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108"/>
          <p:cNvSpPr txBox="1"/>
          <p:nvPr>
            <p:ph type="title"/>
          </p:nvPr>
        </p:nvSpPr>
        <p:spPr>
          <a:xfrm>
            <a:off x="453200" y="438625"/>
            <a:ext cx="8238300" cy="452700"/>
          </a:xfrm>
          <a:prstGeom prst="rect">
            <a:avLst/>
          </a:prstGeom>
          <a:noFill/>
          <a:ln>
            <a:noFill/>
          </a:ln>
        </p:spPr>
        <p:txBody>
          <a:bodyPr anchorCtr="0" anchor="t" bIns="90000" lIns="0" spcFirstLastPara="1" rIns="91425" wrap="square" tIns="0">
            <a:noAutofit/>
          </a:bodyPr>
          <a:lstStyle/>
          <a:p>
            <a:pPr indent="0" lvl="0" marL="0" rtl="0" algn="l">
              <a:lnSpc>
                <a:spcPct val="90000"/>
              </a:lnSpc>
              <a:spcBef>
                <a:spcPts val="0"/>
              </a:spcBef>
              <a:spcAft>
                <a:spcPts val="0"/>
              </a:spcAft>
              <a:buClr>
                <a:srgbClr val="2E2F86"/>
              </a:buClr>
              <a:buSzPts val="3300"/>
              <a:buFont typeface="Calibri"/>
              <a:buNone/>
            </a:pPr>
            <a:r>
              <a:rPr lang="en" sz="2400">
                <a:solidFill>
                  <a:schemeClr val="dk2"/>
                </a:solidFill>
                <a:latin typeface="Open Sans"/>
                <a:ea typeface="Open Sans"/>
                <a:cs typeface="Open Sans"/>
                <a:sym typeface="Open Sans"/>
              </a:rPr>
              <a:t>ZÁKLADNÍ SYNTAXE DOTAZU SQ</a:t>
            </a:r>
            <a:r>
              <a:rPr lang="en" sz="1100">
                <a:solidFill>
                  <a:srgbClr val="2E2F86"/>
                </a:solidFill>
              </a:rPr>
              <a:t>L</a:t>
            </a:r>
            <a:endParaRPr sz="1100">
              <a:solidFill>
                <a:srgbClr val="2E2F86"/>
              </a:solidFill>
            </a:endParaRPr>
          </a:p>
        </p:txBody>
      </p:sp>
      <p:sp>
        <p:nvSpPr>
          <p:cNvPr id="522" name="Google Shape;522;p108"/>
          <p:cNvSpPr txBox="1"/>
          <p:nvPr>
            <p:ph idx="4294967295" type="body"/>
          </p:nvPr>
        </p:nvSpPr>
        <p:spPr>
          <a:xfrm>
            <a:off x="352701" y="1418100"/>
            <a:ext cx="6895800" cy="7665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800"/>
              </a:spcBef>
              <a:spcAft>
                <a:spcPts val="0"/>
              </a:spcAft>
              <a:buClr>
                <a:srgbClr val="EB008B"/>
              </a:buClr>
              <a:buSzPts val="3200"/>
              <a:buNone/>
            </a:pPr>
            <a:r>
              <a:rPr b="1" lang="en" sz="3200">
                <a:solidFill>
                  <a:srgbClr val="EB008B"/>
                </a:solidFill>
                <a:latin typeface="Roboto Mono"/>
                <a:ea typeface="Roboto Mono"/>
                <a:cs typeface="Roboto Mono"/>
                <a:sym typeface="Roboto Mono"/>
              </a:rPr>
              <a:t>SELECT </a:t>
            </a:r>
            <a:r>
              <a:rPr lang="en" sz="3200">
                <a:solidFill>
                  <a:schemeClr val="dk2"/>
                </a:solidFill>
                <a:latin typeface="Roboto Mono Light"/>
                <a:ea typeface="Roboto Mono Light"/>
                <a:cs typeface="Roboto Mono Light"/>
                <a:sym typeface="Roboto Mono Light"/>
              </a:rPr>
              <a:t>*</a:t>
            </a:r>
            <a:r>
              <a:rPr lang="en" sz="3200">
                <a:latin typeface="Roboto Mono Light"/>
                <a:ea typeface="Roboto Mono Light"/>
                <a:cs typeface="Roboto Mono Light"/>
                <a:sym typeface="Roboto Mono Light"/>
              </a:rPr>
              <a:t> </a:t>
            </a:r>
            <a:r>
              <a:rPr b="1" lang="en" sz="3200">
                <a:solidFill>
                  <a:srgbClr val="EB008B"/>
                </a:solidFill>
                <a:latin typeface="Roboto Mono"/>
                <a:ea typeface="Roboto Mono"/>
                <a:cs typeface="Roboto Mono"/>
                <a:sym typeface="Roboto Mono"/>
              </a:rPr>
              <a:t>FROM </a:t>
            </a:r>
            <a:r>
              <a:rPr lang="en" sz="3200">
                <a:solidFill>
                  <a:schemeClr val="dk2"/>
                </a:solidFill>
                <a:latin typeface="Roboto Mono Light"/>
                <a:ea typeface="Roboto Mono Light"/>
                <a:cs typeface="Roboto Mono Light"/>
                <a:sym typeface="Roboto Mono Light"/>
              </a:rPr>
              <a:t>tabulka</a:t>
            </a:r>
            <a:r>
              <a:rPr b="1" lang="en" sz="3200">
                <a:solidFill>
                  <a:schemeClr val="accent1"/>
                </a:solidFill>
                <a:latin typeface="Roboto Mono"/>
                <a:ea typeface="Roboto Mono"/>
                <a:cs typeface="Roboto Mono"/>
                <a:sym typeface="Roboto Mono"/>
              </a:rPr>
              <a:t>;</a:t>
            </a:r>
            <a:endParaRPr b="1" sz="3200">
              <a:solidFill>
                <a:schemeClr val="accent1"/>
              </a:solidFill>
              <a:latin typeface="Roboto Mono"/>
              <a:ea typeface="Roboto Mono"/>
              <a:cs typeface="Roboto Mono"/>
              <a:sym typeface="Roboto Mono"/>
            </a:endParaRPr>
          </a:p>
          <a:p>
            <a:pPr indent="0" lvl="0" marL="0" rtl="0" algn="l">
              <a:lnSpc>
                <a:spcPct val="90000"/>
              </a:lnSpc>
              <a:spcBef>
                <a:spcPts val="800"/>
              </a:spcBef>
              <a:spcAft>
                <a:spcPts val="0"/>
              </a:spcAft>
              <a:buClr>
                <a:schemeClr val="dk1"/>
              </a:buClr>
              <a:buSzPts val="2100"/>
              <a:buNone/>
            </a:pPr>
            <a:r>
              <a:t/>
            </a:r>
            <a:endParaRPr b="1">
              <a:solidFill>
                <a:srgbClr val="000000"/>
              </a:solidFill>
              <a:latin typeface="Open Sans"/>
              <a:ea typeface="Open Sans"/>
              <a:cs typeface="Open Sans"/>
              <a:sym typeface="Open Sans"/>
            </a:endParaRPr>
          </a:p>
        </p:txBody>
      </p:sp>
      <p:sp>
        <p:nvSpPr>
          <p:cNvPr id="523" name="Google Shape;523;p108"/>
          <p:cNvSpPr txBox="1"/>
          <p:nvPr>
            <p:ph idx="4294967295" type="body"/>
          </p:nvPr>
        </p:nvSpPr>
        <p:spPr>
          <a:xfrm>
            <a:off x="453200" y="2493936"/>
            <a:ext cx="8238300" cy="1701600"/>
          </a:xfrm>
          <a:prstGeom prst="rect">
            <a:avLst/>
          </a:prstGeom>
          <a:noFill/>
          <a:ln>
            <a:noFill/>
          </a:ln>
        </p:spPr>
        <p:txBody>
          <a:bodyPr anchorCtr="0" anchor="t" bIns="0" lIns="0" spcFirstLastPara="1" rIns="0" wrap="square" tIns="0">
            <a:noAutofit/>
          </a:bodyPr>
          <a:lstStyle/>
          <a:p>
            <a:pPr indent="-368300" lvl="0" marL="457200" rtl="0" algn="just">
              <a:lnSpc>
                <a:spcPct val="115000"/>
              </a:lnSpc>
              <a:spcBef>
                <a:spcPts val="800"/>
              </a:spcBef>
              <a:spcAft>
                <a:spcPts val="0"/>
              </a:spcAft>
              <a:buClr>
                <a:srgbClr val="000000"/>
              </a:buClr>
              <a:buSzPts val="1600"/>
              <a:buChar char="•"/>
            </a:pPr>
            <a:r>
              <a:rPr b="1" lang="en">
                <a:solidFill>
                  <a:schemeClr val="accent1"/>
                </a:solidFill>
                <a:latin typeface="Open Sans"/>
                <a:ea typeface="Open Sans"/>
                <a:cs typeface="Open Sans"/>
                <a:sym typeface="Open Sans"/>
              </a:rPr>
              <a:t>*</a:t>
            </a:r>
            <a:r>
              <a:rPr lang="en">
                <a:solidFill>
                  <a:srgbClr val="000000"/>
                </a:solidFill>
              </a:rPr>
              <a:t> vypíše všechny sloupce tabulky (nahrazuje konkrétní název sloupce)</a:t>
            </a:r>
            <a:endParaRPr>
              <a:solidFill>
                <a:srgbClr val="000000"/>
              </a:solidFill>
            </a:endParaRPr>
          </a:p>
          <a:p>
            <a:pPr indent="-266700" lvl="0" marL="457200" rtl="0" algn="just">
              <a:lnSpc>
                <a:spcPct val="115000"/>
              </a:lnSpc>
              <a:spcBef>
                <a:spcPts val="800"/>
              </a:spcBef>
              <a:spcAft>
                <a:spcPts val="0"/>
              </a:spcAft>
              <a:buClr>
                <a:srgbClr val="000000"/>
              </a:buClr>
              <a:buSzPts val="1600"/>
              <a:buNone/>
            </a:pPr>
            <a:r>
              <a:t/>
            </a:r>
            <a:endParaRPr>
              <a:solidFill>
                <a:srgbClr val="000000"/>
              </a:solidFill>
            </a:endParaRPr>
          </a:p>
          <a:p>
            <a:pPr indent="-266700" lvl="0" marL="457200" rtl="0" algn="just">
              <a:lnSpc>
                <a:spcPct val="115000"/>
              </a:lnSpc>
              <a:spcBef>
                <a:spcPts val="800"/>
              </a:spcBef>
              <a:spcAft>
                <a:spcPts val="0"/>
              </a:spcAft>
              <a:buClr>
                <a:srgbClr val="000000"/>
              </a:buClr>
              <a:buSzPts val="1600"/>
              <a:buNone/>
            </a:pPr>
            <a:r>
              <a:t/>
            </a:r>
            <a:endParaRPr sz="1400">
              <a:solidFill>
                <a:srgbClr val="000000"/>
              </a:solidFill>
            </a:endParaRPr>
          </a:p>
          <a:p>
            <a:pPr indent="-266700" lvl="0" marL="457200" rtl="0" algn="just">
              <a:lnSpc>
                <a:spcPct val="115000"/>
              </a:lnSpc>
              <a:spcBef>
                <a:spcPts val="800"/>
              </a:spcBef>
              <a:spcAft>
                <a:spcPts val="0"/>
              </a:spcAft>
              <a:buClr>
                <a:srgbClr val="000000"/>
              </a:buClr>
              <a:buSzPts val="1600"/>
              <a:buNone/>
            </a:pPr>
            <a:r>
              <a:t/>
            </a:r>
            <a:endParaRPr sz="1400">
              <a:solidFill>
                <a:srgbClr val="000000"/>
              </a:solidFill>
            </a:endParaRPr>
          </a:p>
          <a:p>
            <a:pPr indent="0" lvl="0" marL="88900" rtl="0" algn="just">
              <a:lnSpc>
                <a:spcPct val="115000"/>
              </a:lnSpc>
              <a:spcBef>
                <a:spcPts val="800"/>
              </a:spcBef>
              <a:spcAft>
                <a:spcPts val="0"/>
              </a:spcAft>
              <a:buClr>
                <a:srgbClr val="000000"/>
              </a:buClr>
              <a:buSzPts val="1600"/>
              <a:buNone/>
            </a:pPr>
            <a:r>
              <a:t/>
            </a:r>
            <a:endParaRPr sz="14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109"/>
          <p:cNvSpPr txBox="1"/>
          <p:nvPr>
            <p:ph idx="1" type="body"/>
          </p:nvPr>
        </p:nvSpPr>
        <p:spPr>
          <a:xfrm>
            <a:off x="339900" y="963450"/>
            <a:ext cx="6178800" cy="2605800"/>
          </a:xfrm>
          <a:prstGeom prst="rect">
            <a:avLst/>
          </a:prstGeom>
          <a:noFill/>
          <a:ln>
            <a:noFill/>
          </a:ln>
        </p:spPr>
        <p:txBody>
          <a:bodyPr anchorCtr="0" anchor="t" bIns="0" lIns="0" spcFirstLastPara="1" rIns="0" wrap="square" tIns="0">
            <a:noAutofit/>
          </a:bodyPr>
          <a:lstStyle/>
          <a:p>
            <a:pPr indent="-368300" lvl="0" marL="457200" marR="0" rtl="0" algn="l">
              <a:lnSpc>
                <a:spcPct val="115000"/>
              </a:lnSpc>
              <a:spcBef>
                <a:spcPts val="800"/>
              </a:spcBef>
              <a:spcAft>
                <a:spcPts val="0"/>
              </a:spcAft>
              <a:buClr>
                <a:schemeClr val="dk1"/>
              </a:buClr>
              <a:buSzPts val="1600"/>
              <a:buFont typeface="Open Sans Light"/>
              <a:buChar char="•"/>
            </a:pPr>
            <a:r>
              <a:rPr lang="en"/>
              <a:t>Dotazujeme se do </a:t>
            </a:r>
            <a:r>
              <a:rPr b="1" lang="en">
                <a:solidFill>
                  <a:schemeClr val="accent1"/>
                </a:solidFill>
                <a:latin typeface="Open Sans"/>
                <a:ea typeface="Open Sans"/>
                <a:cs typeface="Open Sans"/>
                <a:sym typeface="Open Sans"/>
              </a:rPr>
              <a:t>tabulek </a:t>
            </a:r>
            <a:r>
              <a:rPr lang="en"/>
              <a:t>(relací).</a:t>
            </a:r>
            <a:endParaRPr/>
          </a:p>
          <a:p>
            <a:pPr indent="-368300" lvl="0" marL="457200" rtl="0" algn="l">
              <a:lnSpc>
                <a:spcPct val="115000"/>
              </a:lnSpc>
              <a:spcBef>
                <a:spcPts val="0"/>
              </a:spcBef>
              <a:spcAft>
                <a:spcPts val="0"/>
              </a:spcAft>
              <a:buSzPts val="1600"/>
              <a:buChar char="•"/>
            </a:pPr>
            <a:r>
              <a:rPr lang="en"/>
              <a:t>Výsledkem dotazu je vždy </a:t>
            </a:r>
            <a:r>
              <a:rPr b="1" lang="en">
                <a:solidFill>
                  <a:schemeClr val="accent1"/>
                </a:solidFill>
                <a:latin typeface="Open Sans"/>
                <a:ea typeface="Open Sans"/>
                <a:cs typeface="Open Sans"/>
                <a:sym typeface="Open Sans"/>
              </a:rPr>
              <a:t>tabulka</a:t>
            </a:r>
            <a:r>
              <a:rPr lang="en"/>
              <a:t>.</a:t>
            </a:r>
            <a:endParaRPr/>
          </a:p>
          <a:p>
            <a:pPr indent="0" lvl="0" marL="0" rtl="0" algn="l">
              <a:lnSpc>
                <a:spcPct val="115000"/>
              </a:lnSpc>
              <a:spcBef>
                <a:spcPts val="800"/>
              </a:spcBef>
              <a:spcAft>
                <a:spcPts val="0"/>
              </a:spcAft>
              <a:buSzPts val="1600"/>
              <a:buNone/>
            </a:pPr>
            <a:r>
              <a:t/>
            </a:r>
            <a:endParaRPr/>
          </a:p>
        </p:txBody>
      </p:sp>
      <p:sp>
        <p:nvSpPr>
          <p:cNvPr id="529" name="Google Shape;529;p109"/>
          <p:cNvSpPr txBox="1"/>
          <p:nvPr>
            <p:ph type="title"/>
          </p:nvPr>
        </p:nvSpPr>
        <p:spPr>
          <a:xfrm>
            <a:off x="339900" y="328969"/>
            <a:ext cx="6178800" cy="339600"/>
          </a:xfrm>
          <a:prstGeom prst="rect">
            <a:avLst/>
          </a:prstGeom>
          <a:noFill/>
          <a:ln>
            <a:noFill/>
          </a:ln>
        </p:spPr>
        <p:txBody>
          <a:bodyPr anchorCtr="0" anchor="t" bIns="90000" lIns="0" spcFirstLastPara="1" rIns="91425" wrap="square" tIns="0">
            <a:noAutofit/>
          </a:bodyPr>
          <a:lstStyle/>
          <a:p>
            <a:pPr indent="0" lvl="0" marL="0" marR="0" rtl="0" algn="l">
              <a:lnSpc>
                <a:spcPct val="115000"/>
              </a:lnSpc>
              <a:spcBef>
                <a:spcPts val="0"/>
              </a:spcBef>
              <a:spcAft>
                <a:spcPts val="0"/>
              </a:spcAft>
              <a:buClr>
                <a:srgbClr val="2B3990"/>
              </a:buClr>
              <a:buSzPts val="1100"/>
              <a:buFont typeface="Open Sans"/>
              <a:buNone/>
            </a:pPr>
            <a:r>
              <a:rPr lang="en">
                <a:solidFill>
                  <a:schemeClr val="dk2"/>
                </a:solidFill>
              </a:rPr>
              <a:t>SELECT</a:t>
            </a:r>
            <a:endParaRPr sz="2700">
              <a:solidFill>
                <a:srgbClr val="ED47A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74"/>
          <p:cNvSpPr txBox="1"/>
          <p:nvPr>
            <p:ph type="title"/>
          </p:nvPr>
        </p:nvSpPr>
        <p:spPr>
          <a:xfrm>
            <a:off x="452625" y="3105150"/>
            <a:ext cx="8238900" cy="1350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1400"/>
              <a:buNone/>
            </a:pPr>
            <a:r>
              <a:rPr lang="en"/>
              <a:t>Úvod do datové analýzy</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110"/>
          <p:cNvSpPr txBox="1"/>
          <p:nvPr>
            <p:ph idx="1" type="body"/>
          </p:nvPr>
        </p:nvSpPr>
        <p:spPr>
          <a:xfrm>
            <a:off x="453200" y="889700"/>
            <a:ext cx="7999800" cy="3730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800"/>
              </a:spcBef>
              <a:spcAft>
                <a:spcPts val="0"/>
              </a:spcAft>
              <a:buSzPts val="1600"/>
              <a:buNone/>
            </a:pPr>
            <a:r>
              <a:rPr b="1" lang="en">
                <a:solidFill>
                  <a:schemeClr val="accent1"/>
                </a:solidFill>
                <a:latin typeface="Roboto Mono"/>
                <a:ea typeface="Roboto Mono"/>
                <a:cs typeface="Roboto Mono"/>
                <a:sym typeface="Roboto Mono"/>
              </a:rPr>
              <a:t>SELECT </a:t>
            </a:r>
            <a:r>
              <a:rPr lang="en">
                <a:solidFill>
                  <a:schemeClr val="dk2"/>
                </a:solidFill>
                <a:latin typeface="Roboto Mono Light"/>
                <a:ea typeface="Roboto Mono Light"/>
                <a:cs typeface="Roboto Mono Light"/>
                <a:sym typeface="Roboto Mono Light"/>
              </a:rPr>
              <a:t>* </a:t>
            </a:r>
            <a:r>
              <a:rPr b="1" lang="en">
                <a:solidFill>
                  <a:schemeClr val="accent1"/>
                </a:solidFill>
                <a:latin typeface="Roboto Mono"/>
                <a:ea typeface="Roboto Mono"/>
                <a:cs typeface="Roboto Mono"/>
                <a:sym typeface="Roboto Mono"/>
              </a:rPr>
              <a:t>FROM </a:t>
            </a:r>
            <a:r>
              <a:rPr lang="en">
                <a:solidFill>
                  <a:schemeClr val="dk2"/>
                </a:solidFill>
                <a:latin typeface="Roboto Mono Light"/>
                <a:ea typeface="Roboto Mono Light"/>
                <a:cs typeface="Roboto Mono Light"/>
                <a:sym typeface="Roboto Mono Light"/>
              </a:rPr>
              <a:t>tabulka</a:t>
            </a:r>
            <a:r>
              <a:rPr b="1" lang="en">
                <a:solidFill>
                  <a:schemeClr val="accent1"/>
                </a:solidFill>
                <a:latin typeface="Roboto Mono"/>
                <a:ea typeface="Roboto Mono"/>
                <a:cs typeface="Roboto Mono"/>
                <a:sym typeface="Roboto Mono"/>
              </a:rPr>
              <a:t>;</a:t>
            </a:r>
            <a:endParaRPr b="1">
              <a:solidFill>
                <a:schemeClr val="accent1"/>
              </a:solidFill>
              <a:latin typeface="Roboto Mono"/>
              <a:ea typeface="Roboto Mono"/>
              <a:cs typeface="Roboto Mono"/>
              <a:sym typeface="Roboto Mono"/>
            </a:endParaRPr>
          </a:p>
          <a:p>
            <a:pPr indent="0" lvl="0" marL="0" rtl="0" algn="l">
              <a:lnSpc>
                <a:spcPct val="115000"/>
              </a:lnSpc>
              <a:spcBef>
                <a:spcPts val="800"/>
              </a:spcBef>
              <a:spcAft>
                <a:spcPts val="0"/>
              </a:spcAft>
              <a:buSzPts val="1600"/>
              <a:buNone/>
            </a:pPr>
            <a:r>
              <a:t/>
            </a:r>
            <a:endParaRPr sz="1500">
              <a:latin typeface="Roboto Mono"/>
              <a:ea typeface="Roboto Mono"/>
              <a:cs typeface="Roboto Mono"/>
              <a:sym typeface="Roboto Mono"/>
            </a:endParaRPr>
          </a:p>
          <a:p>
            <a:pPr indent="0" lvl="0" marL="0" rtl="0" algn="l">
              <a:lnSpc>
                <a:spcPct val="115000"/>
              </a:lnSpc>
              <a:spcBef>
                <a:spcPts val="800"/>
              </a:spcBef>
              <a:spcAft>
                <a:spcPts val="0"/>
              </a:spcAft>
              <a:buSzPts val="1600"/>
              <a:buNone/>
            </a:pPr>
            <a:r>
              <a:rPr b="1" lang="en">
                <a:solidFill>
                  <a:schemeClr val="accent1"/>
                </a:solidFill>
                <a:latin typeface="Roboto Mono"/>
                <a:ea typeface="Roboto Mono"/>
                <a:cs typeface="Roboto Mono"/>
                <a:sym typeface="Roboto Mono"/>
              </a:rPr>
              <a:t>SELECT </a:t>
            </a:r>
            <a:r>
              <a:rPr lang="en">
                <a:solidFill>
                  <a:schemeClr val="dk2"/>
                </a:solidFill>
                <a:latin typeface="Roboto Mono Light"/>
                <a:ea typeface="Roboto Mono Light"/>
                <a:cs typeface="Roboto Mono Light"/>
                <a:sym typeface="Roboto Mono Light"/>
              </a:rPr>
              <a:t>sloupec </a:t>
            </a:r>
            <a:r>
              <a:rPr b="1" lang="en">
                <a:solidFill>
                  <a:schemeClr val="accent1"/>
                </a:solidFill>
                <a:latin typeface="Roboto Mono"/>
                <a:ea typeface="Roboto Mono"/>
                <a:cs typeface="Roboto Mono"/>
                <a:sym typeface="Roboto Mono"/>
              </a:rPr>
              <a:t>FROM </a:t>
            </a:r>
            <a:r>
              <a:rPr lang="en">
                <a:solidFill>
                  <a:schemeClr val="dk2"/>
                </a:solidFill>
                <a:latin typeface="Roboto Mono Light"/>
                <a:ea typeface="Roboto Mono Light"/>
                <a:cs typeface="Roboto Mono Light"/>
                <a:sym typeface="Roboto Mono Light"/>
              </a:rPr>
              <a:t>tabulka</a:t>
            </a:r>
            <a:r>
              <a:rPr b="1" lang="en">
                <a:solidFill>
                  <a:schemeClr val="accent1"/>
                </a:solidFill>
                <a:latin typeface="Roboto Mono"/>
                <a:ea typeface="Roboto Mono"/>
                <a:cs typeface="Roboto Mono"/>
                <a:sym typeface="Roboto Mono"/>
              </a:rPr>
              <a:t>;</a:t>
            </a:r>
            <a:endParaRPr b="1">
              <a:solidFill>
                <a:schemeClr val="accent1"/>
              </a:solidFill>
              <a:latin typeface="Roboto Mono"/>
              <a:ea typeface="Roboto Mono"/>
              <a:cs typeface="Roboto Mono"/>
              <a:sym typeface="Roboto Mono"/>
            </a:endParaRPr>
          </a:p>
          <a:p>
            <a:pPr indent="0" lvl="0" marL="0" rtl="0" algn="l">
              <a:lnSpc>
                <a:spcPct val="115000"/>
              </a:lnSpc>
              <a:spcBef>
                <a:spcPts val="800"/>
              </a:spcBef>
              <a:spcAft>
                <a:spcPts val="0"/>
              </a:spcAft>
              <a:buSzPts val="1600"/>
              <a:buNone/>
            </a:pPr>
            <a:r>
              <a:t/>
            </a:r>
            <a:endParaRPr>
              <a:solidFill>
                <a:schemeClr val="dk2"/>
              </a:solidFill>
              <a:latin typeface="Roboto Mono Light"/>
              <a:ea typeface="Roboto Mono Light"/>
              <a:cs typeface="Roboto Mono Light"/>
              <a:sym typeface="Roboto Mono Light"/>
            </a:endParaRPr>
          </a:p>
          <a:p>
            <a:pPr indent="0" lvl="0" marL="0" rtl="0" algn="l">
              <a:lnSpc>
                <a:spcPct val="115000"/>
              </a:lnSpc>
              <a:spcBef>
                <a:spcPts val="800"/>
              </a:spcBef>
              <a:spcAft>
                <a:spcPts val="0"/>
              </a:spcAft>
              <a:buSzPts val="1600"/>
              <a:buNone/>
            </a:pPr>
            <a:r>
              <a:rPr b="1" lang="en">
                <a:solidFill>
                  <a:schemeClr val="accent1"/>
                </a:solidFill>
                <a:latin typeface="Roboto Mono"/>
                <a:ea typeface="Roboto Mono"/>
                <a:cs typeface="Roboto Mono"/>
                <a:sym typeface="Roboto Mono"/>
              </a:rPr>
              <a:t>SELECT </a:t>
            </a:r>
            <a:r>
              <a:rPr lang="en">
                <a:solidFill>
                  <a:schemeClr val="dk2"/>
                </a:solidFill>
                <a:latin typeface="Roboto Mono Light"/>
                <a:ea typeface="Roboto Mono Light"/>
                <a:cs typeface="Roboto Mono Light"/>
                <a:sym typeface="Roboto Mono Light"/>
              </a:rPr>
              <a:t>sloupec </a:t>
            </a:r>
            <a:r>
              <a:rPr b="1" lang="en">
                <a:solidFill>
                  <a:schemeClr val="accent1"/>
                </a:solidFill>
                <a:latin typeface="Roboto Mono"/>
                <a:ea typeface="Roboto Mono"/>
                <a:cs typeface="Roboto Mono"/>
                <a:sym typeface="Roboto Mono"/>
              </a:rPr>
              <a:t>AS </a:t>
            </a:r>
            <a:r>
              <a:rPr lang="en">
                <a:solidFill>
                  <a:schemeClr val="dk2"/>
                </a:solidFill>
                <a:latin typeface="Roboto Mono Light"/>
                <a:ea typeface="Roboto Mono Light"/>
                <a:cs typeface="Roboto Mono Light"/>
                <a:sym typeface="Roboto Mono Light"/>
              </a:rPr>
              <a:t>NovyNazevSloupce </a:t>
            </a:r>
            <a:r>
              <a:rPr b="1" lang="en">
                <a:solidFill>
                  <a:schemeClr val="accent1"/>
                </a:solidFill>
                <a:latin typeface="Roboto Mono"/>
                <a:ea typeface="Roboto Mono"/>
                <a:cs typeface="Roboto Mono"/>
                <a:sym typeface="Roboto Mono"/>
              </a:rPr>
              <a:t>FROM </a:t>
            </a:r>
            <a:r>
              <a:rPr lang="en">
                <a:solidFill>
                  <a:schemeClr val="dk2"/>
                </a:solidFill>
                <a:latin typeface="Roboto Mono Light"/>
                <a:ea typeface="Roboto Mono Light"/>
                <a:cs typeface="Roboto Mono Light"/>
                <a:sym typeface="Roboto Mono Light"/>
              </a:rPr>
              <a:t>tabulka</a:t>
            </a:r>
            <a:r>
              <a:rPr b="1" lang="en">
                <a:solidFill>
                  <a:schemeClr val="accent1"/>
                </a:solidFill>
                <a:latin typeface="Roboto Mono"/>
                <a:ea typeface="Roboto Mono"/>
                <a:cs typeface="Roboto Mono"/>
                <a:sym typeface="Roboto Mono"/>
              </a:rPr>
              <a:t>;</a:t>
            </a:r>
            <a:endParaRPr b="1">
              <a:solidFill>
                <a:schemeClr val="accent1"/>
              </a:solidFill>
              <a:latin typeface="Roboto Mono"/>
              <a:ea typeface="Roboto Mono"/>
              <a:cs typeface="Roboto Mono"/>
              <a:sym typeface="Roboto Mono"/>
            </a:endParaRPr>
          </a:p>
          <a:p>
            <a:pPr indent="0" lvl="0" marL="0" rtl="0" algn="l">
              <a:lnSpc>
                <a:spcPct val="115000"/>
              </a:lnSpc>
              <a:spcBef>
                <a:spcPts val="800"/>
              </a:spcBef>
              <a:spcAft>
                <a:spcPts val="0"/>
              </a:spcAft>
              <a:buSzPts val="1600"/>
              <a:buNone/>
            </a:pPr>
            <a:r>
              <a:t/>
            </a:r>
            <a:endParaRPr>
              <a:solidFill>
                <a:schemeClr val="dk2"/>
              </a:solidFill>
              <a:latin typeface="Roboto Mono Light"/>
              <a:ea typeface="Roboto Mono Light"/>
              <a:cs typeface="Roboto Mono Light"/>
              <a:sym typeface="Roboto Mono Light"/>
            </a:endParaRPr>
          </a:p>
          <a:p>
            <a:pPr indent="0" lvl="0" marL="0" rtl="0" algn="l">
              <a:lnSpc>
                <a:spcPct val="115000"/>
              </a:lnSpc>
              <a:spcBef>
                <a:spcPts val="800"/>
              </a:spcBef>
              <a:spcAft>
                <a:spcPts val="0"/>
              </a:spcAft>
              <a:buSzPts val="1600"/>
              <a:buNone/>
            </a:pPr>
            <a:r>
              <a:rPr b="1" lang="en">
                <a:solidFill>
                  <a:schemeClr val="accent1"/>
                </a:solidFill>
                <a:latin typeface="Roboto Mono"/>
                <a:ea typeface="Roboto Mono"/>
                <a:cs typeface="Roboto Mono"/>
                <a:sym typeface="Roboto Mono"/>
              </a:rPr>
              <a:t>SELECT </a:t>
            </a:r>
            <a:r>
              <a:rPr lang="en">
                <a:solidFill>
                  <a:schemeClr val="dk2"/>
                </a:solidFill>
                <a:latin typeface="Roboto Mono Light"/>
                <a:ea typeface="Roboto Mono Light"/>
                <a:cs typeface="Roboto Mono Light"/>
                <a:sym typeface="Roboto Mono Light"/>
              </a:rPr>
              <a:t>sloupec1</a:t>
            </a:r>
            <a:r>
              <a:rPr b="1" lang="en">
                <a:solidFill>
                  <a:schemeClr val="accent1"/>
                </a:solidFill>
                <a:latin typeface="Roboto Mono"/>
                <a:ea typeface="Roboto Mono"/>
                <a:cs typeface="Roboto Mono"/>
                <a:sym typeface="Roboto Mono"/>
              </a:rPr>
              <a:t>,</a:t>
            </a:r>
            <a:r>
              <a:rPr lang="en">
                <a:solidFill>
                  <a:schemeClr val="dk2"/>
                </a:solidFill>
                <a:latin typeface="Roboto Mono Light"/>
                <a:ea typeface="Roboto Mono Light"/>
                <a:cs typeface="Roboto Mono Light"/>
                <a:sym typeface="Roboto Mono Light"/>
              </a:rPr>
              <a:t> sloupecN </a:t>
            </a:r>
            <a:r>
              <a:rPr b="1" lang="en">
                <a:solidFill>
                  <a:schemeClr val="accent1"/>
                </a:solidFill>
                <a:latin typeface="Roboto Mono"/>
                <a:ea typeface="Roboto Mono"/>
                <a:cs typeface="Roboto Mono"/>
                <a:sym typeface="Roboto Mono"/>
              </a:rPr>
              <a:t>FROM </a:t>
            </a:r>
            <a:r>
              <a:rPr lang="en">
                <a:solidFill>
                  <a:schemeClr val="dk2"/>
                </a:solidFill>
                <a:latin typeface="Roboto Mono Light"/>
                <a:ea typeface="Roboto Mono Light"/>
                <a:cs typeface="Roboto Mono Light"/>
                <a:sym typeface="Roboto Mono Light"/>
              </a:rPr>
              <a:t>tabulka</a:t>
            </a:r>
            <a:r>
              <a:rPr b="1" lang="en">
                <a:solidFill>
                  <a:schemeClr val="accent1"/>
                </a:solidFill>
                <a:latin typeface="Roboto Mono"/>
                <a:ea typeface="Roboto Mono"/>
                <a:cs typeface="Roboto Mono"/>
                <a:sym typeface="Roboto Mono"/>
              </a:rPr>
              <a:t>;</a:t>
            </a:r>
            <a:endParaRPr b="1">
              <a:solidFill>
                <a:schemeClr val="accent1"/>
              </a:solidFill>
              <a:latin typeface="Roboto Mono"/>
              <a:ea typeface="Roboto Mono"/>
              <a:cs typeface="Roboto Mono"/>
              <a:sym typeface="Roboto Mono"/>
            </a:endParaRPr>
          </a:p>
        </p:txBody>
      </p:sp>
      <p:sp>
        <p:nvSpPr>
          <p:cNvPr id="535" name="Google Shape;535;p110"/>
          <p:cNvSpPr txBox="1"/>
          <p:nvPr>
            <p:ph type="title"/>
          </p:nvPr>
        </p:nvSpPr>
        <p:spPr>
          <a:xfrm>
            <a:off x="339900" y="328969"/>
            <a:ext cx="6178800" cy="339600"/>
          </a:xfrm>
          <a:prstGeom prst="rect">
            <a:avLst/>
          </a:prstGeom>
          <a:noFill/>
          <a:ln>
            <a:noFill/>
          </a:ln>
        </p:spPr>
        <p:txBody>
          <a:bodyPr anchorCtr="0" anchor="t" bIns="90000" lIns="0" spcFirstLastPara="1" rIns="91425" wrap="square" tIns="0">
            <a:noAutofit/>
          </a:bodyPr>
          <a:lstStyle/>
          <a:p>
            <a:pPr indent="0" lvl="0" marL="0" rtl="0" algn="l">
              <a:lnSpc>
                <a:spcPct val="115000"/>
              </a:lnSpc>
              <a:spcBef>
                <a:spcPts val="0"/>
              </a:spcBef>
              <a:spcAft>
                <a:spcPts val="0"/>
              </a:spcAft>
              <a:buClr>
                <a:schemeClr val="dk1"/>
              </a:buClr>
              <a:buSzPts val="800"/>
              <a:buNone/>
            </a:pPr>
            <a:r>
              <a:rPr lang="en">
                <a:solidFill>
                  <a:schemeClr val="dk2"/>
                </a:solidFill>
              </a:rPr>
              <a:t>SELECT</a:t>
            </a:r>
            <a:endParaRPr>
              <a:solidFill>
                <a:srgbClr val="ED47A2"/>
              </a:solidFill>
            </a:endParaRPr>
          </a:p>
          <a:p>
            <a:pPr indent="0" lvl="0" marL="0" marR="0" rtl="0" algn="l">
              <a:lnSpc>
                <a:spcPct val="115000"/>
              </a:lnSpc>
              <a:spcBef>
                <a:spcPts val="0"/>
              </a:spcBef>
              <a:spcAft>
                <a:spcPts val="0"/>
              </a:spcAft>
              <a:buClr>
                <a:srgbClr val="2B3990"/>
              </a:buClr>
              <a:buSzPts val="1100"/>
              <a:buFont typeface="Open Sans"/>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111"/>
          <p:cNvSpPr txBox="1"/>
          <p:nvPr>
            <p:ph idx="1" type="body"/>
          </p:nvPr>
        </p:nvSpPr>
        <p:spPr>
          <a:xfrm>
            <a:off x="339900" y="843000"/>
            <a:ext cx="6178800" cy="2605800"/>
          </a:xfrm>
          <a:prstGeom prst="rect">
            <a:avLst/>
          </a:prstGeom>
          <a:noFill/>
          <a:ln>
            <a:noFill/>
          </a:ln>
        </p:spPr>
        <p:txBody>
          <a:bodyPr anchorCtr="0" anchor="t" bIns="0" lIns="0" spcFirstLastPara="1" rIns="0" wrap="square" tIns="0">
            <a:noAutofit/>
          </a:bodyPr>
          <a:lstStyle/>
          <a:p>
            <a:pPr indent="-342900" lvl="0" marL="342900" rtl="0" algn="l">
              <a:lnSpc>
                <a:spcPct val="115000"/>
              </a:lnSpc>
              <a:spcBef>
                <a:spcPts val="800"/>
              </a:spcBef>
              <a:spcAft>
                <a:spcPts val="0"/>
              </a:spcAft>
              <a:buSzPts val="1600"/>
              <a:buChar char="•"/>
            </a:pPr>
            <a:r>
              <a:rPr lang="en"/>
              <a:t>Vyber všechny sloupce z tabulky Manufacturer.</a:t>
            </a:r>
            <a:endParaRPr/>
          </a:p>
          <a:p>
            <a:pPr indent="-241300" lvl="0" marL="342900" rtl="0" algn="l">
              <a:lnSpc>
                <a:spcPct val="115000"/>
              </a:lnSpc>
              <a:spcBef>
                <a:spcPts val="800"/>
              </a:spcBef>
              <a:spcAft>
                <a:spcPts val="0"/>
              </a:spcAft>
              <a:buSzPts val="1600"/>
              <a:buNone/>
            </a:pPr>
            <a:r>
              <a:t/>
            </a:r>
            <a:endParaRPr>
              <a:solidFill>
                <a:schemeClr val="dk1"/>
              </a:solidFill>
              <a:latin typeface="Open Sans"/>
              <a:ea typeface="Open Sans"/>
              <a:cs typeface="Open Sans"/>
              <a:sym typeface="Open Sans"/>
            </a:endParaRPr>
          </a:p>
          <a:p>
            <a:pPr indent="0" lvl="0" marL="0" rtl="0" algn="l">
              <a:lnSpc>
                <a:spcPct val="115000"/>
              </a:lnSpc>
              <a:spcBef>
                <a:spcPts val="800"/>
              </a:spcBef>
              <a:spcAft>
                <a:spcPts val="0"/>
              </a:spcAft>
              <a:buSzPts val="1600"/>
              <a:buNone/>
            </a:pPr>
            <a:r>
              <a:rPr b="1" lang="en">
                <a:solidFill>
                  <a:schemeClr val="accent1"/>
                </a:solidFill>
                <a:latin typeface="Open Sans"/>
                <a:ea typeface="Open Sans"/>
                <a:cs typeface="Open Sans"/>
                <a:sym typeface="Open Sans"/>
              </a:rPr>
              <a:t>	</a:t>
            </a:r>
            <a:endParaRPr/>
          </a:p>
          <a:p>
            <a:pPr indent="0" lvl="0" marL="0" rtl="0" algn="l">
              <a:lnSpc>
                <a:spcPct val="115000"/>
              </a:lnSpc>
              <a:spcBef>
                <a:spcPts val="800"/>
              </a:spcBef>
              <a:spcAft>
                <a:spcPts val="0"/>
              </a:spcAft>
              <a:buSzPts val="1600"/>
              <a:buNone/>
            </a:pPr>
            <a:r>
              <a:t/>
            </a:r>
            <a:endParaRPr b="1">
              <a:solidFill>
                <a:schemeClr val="accent1"/>
              </a:solidFill>
              <a:latin typeface="Open Sans"/>
              <a:ea typeface="Open Sans"/>
              <a:cs typeface="Open Sans"/>
              <a:sym typeface="Open Sans"/>
            </a:endParaRPr>
          </a:p>
          <a:p>
            <a:pPr indent="0" lvl="0" marL="0" rtl="0" algn="l">
              <a:lnSpc>
                <a:spcPct val="115000"/>
              </a:lnSpc>
              <a:spcBef>
                <a:spcPts val="800"/>
              </a:spcBef>
              <a:spcAft>
                <a:spcPts val="0"/>
              </a:spcAft>
              <a:buSzPts val="1600"/>
              <a:buNone/>
            </a:pPr>
            <a:r>
              <a:t/>
            </a:r>
            <a:endParaRPr b="1">
              <a:solidFill>
                <a:schemeClr val="accent1"/>
              </a:solidFill>
              <a:latin typeface="Open Sans"/>
              <a:ea typeface="Open Sans"/>
              <a:cs typeface="Open Sans"/>
              <a:sym typeface="Open Sans"/>
            </a:endParaRPr>
          </a:p>
          <a:p>
            <a:pPr indent="0" lvl="0" marL="0" rtl="0" algn="l">
              <a:lnSpc>
                <a:spcPct val="115000"/>
              </a:lnSpc>
              <a:spcBef>
                <a:spcPts val="800"/>
              </a:spcBef>
              <a:spcAft>
                <a:spcPts val="0"/>
              </a:spcAft>
              <a:buSzPts val="1600"/>
              <a:buNone/>
            </a:pPr>
            <a:r>
              <a:t/>
            </a:r>
            <a:endParaRPr b="1">
              <a:solidFill>
                <a:schemeClr val="accent1"/>
              </a:solidFill>
              <a:latin typeface="Open Sans"/>
              <a:ea typeface="Open Sans"/>
              <a:cs typeface="Open Sans"/>
              <a:sym typeface="Open Sans"/>
            </a:endParaRPr>
          </a:p>
          <a:p>
            <a:pPr indent="0" lvl="0" marL="0" rtl="0" algn="l">
              <a:lnSpc>
                <a:spcPct val="115000"/>
              </a:lnSpc>
              <a:spcBef>
                <a:spcPts val="800"/>
              </a:spcBef>
              <a:spcAft>
                <a:spcPts val="0"/>
              </a:spcAft>
              <a:buSzPts val="1600"/>
              <a:buNone/>
            </a:pPr>
            <a:r>
              <a:rPr lang="en" sz="1500">
                <a:solidFill>
                  <a:schemeClr val="dk1"/>
                </a:solidFill>
                <a:latin typeface="Open Sans"/>
                <a:ea typeface="Open Sans"/>
                <a:cs typeface="Open Sans"/>
                <a:sym typeface="Open Sans"/>
              </a:rPr>
              <a:t>Nápověda:</a:t>
            </a:r>
            <a:endParaRPr/>
          </a:p>
          <a:p>
            <a:pPr indent="0" lvl="0" marL="0" rtl="0" algn="l">
              <a:lnSpc>
                <a:spcPct val="115000"/>
              </a:lnSpc>
              <a:spcBef>
                <a:spcPts val="800"/>
              </a:spcBef>
              <a:spcAft>
                <a:spcPts val="0"/>
              </a:spcAft>
              <a:buSzPts val="1600"/>
              <a:buNone/>
            </a:pPr>
            <a:r>
              <a:rPr b="1" lang="en" sz="1500">
                <a:solidFill>
                  <a:schemeClr val="accent1"/>
                </a:solidFill>
                <a:latin typeface="Roboto Mono"/>
                <a:ea typeface="Roboto Mono"/>
                <a:cs typeface="Roboto Mono"/>
                <a:sym typeface="Roboto Mono"/>
              </a:rPr>
              <a:t>SELECT </a:t>
            </a:r>
            <a:r>
              <a:rPr lang="en" sz="1500">
                <a:solidFill>
                  <a:schemeClr val="dk2"/>
                </a:solidFill>
                <a:latin typeface="Roboto Mono Light"/>
                <a:ea typeface="Roboto Mono Light"/>
                <a:cs typeface="Roboto Mono Light"/>
                <a:sym typeface="Roboto Mono Light"/>
              </a:rPr>
              <a:t>* </a:t>
            </a:r>
            <a:r>
              <a:rPr b="1" lang="en" sz="1500">
                <a:solidFill>
                  <a:schemeClr val="accent1"/>
                </a:solidFill>
                <a:latin typeface="Roboto Mono"/>
                <a:ea typeface="Roboto Mono"/>
                <a:cs typeface="Roboto Mono"/>
                <a:sym typeface="Roboto Mono"/>
              </a:rPr>
              <a:t>FROM </a:t>
            </a:r>
            <a:r>
              <a:rPr lang="en" sz="1500">
                <a:solidFill>
                  <a:schemeClr val="dk2"/>
                </a:solidFill>
                <a:latin typeface="Roboto Mono Light"/>
                <a:ea typeface="Roboto Mono Light"/>
                <a:cs typeface="Roboto Mono Light"/>
                <a:sym typeface="Roboto Mono Light"/>
              </a:rPr>
              <a:t>tabulka</a:t>
            </a:r>
            <a:r>
              <a:rPr b="1" lang="en" sz="1500">
                <a:solidFill>
                  <a:schemeClr val="accent1"/>
                </a:solidFill>
                <a:latin typeface="Roboto Mono"/>
                <a:ea typeface="Roboto Mono"/>
                <a:cs typeface="Roboto Mono"/>
                <a:sym typeface="Roboto Mono"/>
              </a:rPr>
              <a:t>;</a:t>
            </a:r>
            <a:endParaRPr>
              <a:latin typeface="Roboto Mono Light"/>
              <a:ea typeface="Roboto Mono Light"/>
              <a:cs typeface="Roboto Mono Light"/>
              <a:sym typeface="Roboto Mono Light"/>
            </a:endParaRPr>
          </a:p>
          <a:p>
            <a:pPr indent="-241300" lvl="0" marL="342900" rtl="0" algn="l">
              <a:lnSpc>
                <a:spcPct val="115000"/>
              </a:lnSpc>
              <a:spcBef>
                <a:spcPts val="800"/>
              </a:spcBef>
              <a:spcAft>
                <a:spcPts val="0"/>
              </a:spcAft>
              <a:buSzPts val="1600"/>
              <a:buNone/>
            </a:pPr>
            <a:r>
              <a:t/>
            </a:r>
            <a:endParaRPr>
              <a:solidFill>
                <a:schemeClr val="dk1"/>
              </a:solidFill>
              <a:latin typeface="Open Sans"/>
              <a:ea typeface="Open Sans"/>
              <a:cs typeface="Open Sans"/>
              <a:sym typeface="Open Sans"/>
            </a:endParaRPr>
          </a:p>
        </p:txBody>
      </p:sp>
      <p:sp>
        <p:nvSpPr>
          <p:cNvPr id="541" name="Google Shape;541;p111"/>
          <p:cNvSpPr txBox="1"/>
          <p:nvPr>
            <p:ph type="title"/>
          </p:nvPr>
        </p:nvSpPr>
        <p:spPr>
          <a:xfrm>
            <a:off x="339900" y="328969"/>
            <a:ext cx="6178800" cy="339600"/>
          </a:xfrm>
          <a:prstGeom prst="rect">
            <a:avLst/>
          </a:prstGeom>
          <a:noFill/>
          <a:ln>
            <a:noFill/>
          </a:ln>
        </p:spPr>
        <p:txBody>
          <a:bodyPr anchorCtr="0" anchor="t" bIns="90000" lIns="0" spcFirstLastPara="1" rIns="91425" wrap="square" tIns="0">
            <a:noAutofit/>
          </a:bodyPr>
          <a:lstStyle/>
          <a:p>
            <a:pPr indent="0" lvl="0" marL="0" rtl="0" algn="l">
              <a:lnSpc>
                <a:spcPct val="115000"/>
              </a:lnSpc>
              <a:spcBef>
                <a:spcPts val="0"/>
              </a:spcBef>
              <a:spcAft>
                <a:spcPts val="0"/>
              </a:spcAft>
              <a:buClr>
                <a:schemeClr val="dk1"/>
              </a:buClr>
              <a:buSzPts val="800"/>
              <a:buNone/>
            </a:pPr>
            <a:r>
              <a:rPr lang="en">
                <a:solidFill>
                  <a:schemeClr val="dk2"/>
                </a:solidFill>
              </a:rPr>
              <a:t>NÁŠ PRVNÍ DOTAZ</a:t>
            </a:r>
            <a:endParaRPr>
              <a:solidFill>
                <a:schemeClr val="dk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112"/>
          <p:cNvSpPr txBox="1"/>
          <p:nvPr>
            <p:ph idx="1" type="body"/>
          </p:nvPr>
        </p:nvSpPr>
        <p:spPr>
          <a:xfrm>
            <a:off x="339900" y="815975"/>
            <a:ext cx="6178800" cy="2605800"/>
          </a:xfrm>
          <a:prstGeom prst="rect">
            <a:avLst/>
          </a:prstGeom>
          <a:noFill/>
          <a:ln>
            <a:noFill/>
          </a:ln>
        </p:spPr>
        <p:txBody>
          <a:bodyPr anchorCtr="0" anchor="t" bIns="0" lIns="0" spcFirstLastPara="1" rIns="0" wrap="square" tIns="0">
            <a:noAutofit/>
          </a:bodyPr>
          <a:lstStyle/>
          <a:p>
            <a:pPr indent="-374650" lvl="0" marL="342900" rtl="0" algn="l">
              <a:lnSpc>
                <a:spcPct val="115000"/>
              </a:lnSpc>
              <a:spcBef>
                <a:spcPts val="800"/>
              </a:spcBef>
              <a:spcAft>
                <a:spcPts val="0"/>
              </a:spcAft>
              <a:buSzPts val="2100"/>
              <a:buChar char="•"/>
            </a:pPr>
            <a:r>
              <a:rPr lang="en"/>
              <a:t>Vyber všechny sloupce z tabulky Manufacturer.</a:t>
            </a:r>
            <a:endParaRPr/>
          </a:p>
          <a:p>
            <a:pPr indent="0" lvl="0" marL="0" rtl="0" algn="l">
              <a:lnSpc>
                <a:spcPct val="115000"/>
              </a:lnSpc>
              <a:spcBef>
                <a:spcPts val="800"/>
              </a:spcBef>
              <a:spcAft>
                <a:spcPts val="0"/>
              </a:spcAft>
              <a:buSzPts val="1600"/>
              <a:buNone/>
            </a:pPr>
            <a:r>
              <a:t/>
            </a:r>
            <a:endParaRPr>
              <a:solidFill>
                <a:schemeClr val="dk1"/>
              </a:solidFill>
              <a:latin typeface="Open Sans"/>
              <a:ea typeface="Open Sans"/>
              <a:cs typeface="Open Sans"/>
              <a:sym typeface="Open Sans"/>
            </a:endParaRPr>
          </a:p>
          <a:p>
            <a:pPr indent="0" lvl="0" marL="76200" rtl="0" algn="l">
              <a:lnSpc>
                <a:spcPct val="115000"/>
              </a:lnSpc>
              <a:spcBef>
                <a:spcPts val="800"/>
              </a:spcBef>
              <a:spcAft>
                <a:spcPts val="0"/>
              </a:spcAft>
              <a:buSzPts val="2100"/>
              <a:buNone/>
            </a:pPr>
            <a:r>
              <a:rPr lang="en">
                <a:latin typeface="Roboto Mono"/>
                <a:ea typeface="Roboto Mono"/>
                <a:cs typeface="Roboto Mono"/>
                <a:sym typeface="Roboto Mono"/>
              </a:rPr>
              <a:t>SELECT</a:t>
            </a:r>
            <a:endParaRPr>
              <a:latin typeface="Roboto Mono Light"/>
              <a:ea typeface="Roboto Mono Light"/>
              <a:cs typeface="Roboto Mono Light"/>
              <a:sym typeface="Roboto Mono Light"/>
            </a:endParaRPr>
          </a:p>
          <a:p>
            <a:pPr indent="0" lvl="0" marL="76200" rtl="0" algn="l">
              <a:lnSpc>
                <a:spcPct val="115000"/>
              </a:lnSpc>
              <a:spcBef>
                <a:spcPts val="800"/>
              </a:spcBef>
              <a:spcAft>
                <a:spcPts val="0"/>
              </a:spcAft>
              <a:buSzPts val="2100"/>
              <a:buNone/>
            </a:pPr>
            <a:r>
              <a:rPr lang="en">
                <a:latin typeface="Roboto Mono"/>
                <a:ea typeface="Roboto Mono"/>
                <a:cs typeface="Roboto Mono"/>
                <a:sym typeface="Roboto Mono"/>
              </a:rPr>
              <a:t>	*</a:t>
            </a:r>
            <a:endParaRPr>
              <a:latin typeface="Roboto Mono Light"/>
              <a:ea typeface="Roboto Mono Light"/>
              <a:cs typeface="Roboto Mono Light"/>
              <a:sym typeface="Roboto Mono Light"/>
            </a:endParaRPr>
          </a:p>
          <a:p>
            <a:pPr indent="0" lvl="0" marL="76200" rtl="0" algn="l">
              <a:lnSpc>
                <a:spcPct val="115000"/>
              </a:lnSpc>
              <a:spcBef>
                <a:spcPts val="800"/>
              </a:spcBef>
              <a:spcAft>
                <a:spcPts val="0"/>
              </a:spcAft>
              <a:buSzPts val="2100"/>
              <a:buNone/>
            </a:pPr>
            <a:r>
              <a:rPr lang="en">
                <a:latin typeface="Roboto Mono"/>
                <a:ea typeface="Roboto Mono"/>
                <a:cs typeface="Roboto Mono"/>
                <a:sym typeface="Roboto Mono"/>
              </a:rPr>
              <a:t>FROM</a:t>
            </a:r>
            <a:endParaRPr>
              <a:latin typeface="Roboto Mono Light"/>
              <a:ea typeface="Roboto Mono Light"/>
              <a:cs typeface="Roboto Mono Light"/>
              <a:sym typeface="Roboto Mono Light"/>
            </a:endParaRPr>
          </a:p>
          <a:p>
            <a:pPr indent="0" lvl="0" marL="76200" rtl="0" algn="l">
              <a:lnSpc>
                <a:spcPct val="115000"/>
              </a:lnSpc>
              <a:spcBef>
                <a:spcPts val="800"/>
              </a:spcBef>
              <a:spcAft>
                <a:spcPts val="0"/>
              </a:spcAft>
              <a:buSzPts val="2100"/>
              <a:buNone/>
            </a:pPr>
            <a:r>
              <a:rPr lang="en">
                <a:latin typeface="Roboto Mono"/>
                <a:ea typeface="Roboto Mono"/>
                <a:cs typeface="Roboto Mono"/>
                <a:sym typeface="Roboto Mono"/>
              </a:rPr>
              <a:t>	Manufacturer;</a:t>
            </a:r>
            <a:endParaRPr>
              <a:latin typeface="Roboto Mono Light"/>
              <a:ea typeface="Roboto Mono Light"/>
              <a:cs typeface="Roboto Mono Light"/>
              <a:sym typeface="Roboto Mono Light"/>
            </a:endParaRPr>
          </a:p>
        </p:txBody>
      </p:sp>
      <p:sp>
        <p:nvSpPr>
          <p:cNvPr id="547" name="Google Shape;547;p112"/>
          <p:cNvSpPr txBox="1"/>
          <p:nvPr>
            <p:ph type="title"/>
          </p:nvPr>
        </p:nvSpPr>
        <p:spPr>
          <a:xfrm>
            <a:off x="339900" y="328969"/>
            <a:ext cx="6178800" cy="339600"/>
          </a:xfrm>
          <a:prstGeom prst="rect">
            <a:avLst/>
          </a:prstGeom>
          <a:noFill/>
          <a:ln>
            <a:noFill/>
          </a:ln>
        </p:spPr>
        <p:txBody>
          <a:bodyPr anchorCtr="0" anchor="t" bIns="90000" lIns="0" spcFirstLastPara="1" rIns="91425" wrap="square" tIns="0">
            <a:noAutofit/>
          </a:bodyPr>
          <a:lstStyle/>
          <a:p>
            <a:pPr indent="0" lvl="0" marL="0" rtl="0" algn="l">
              <a:lnSpc>
                <a:spcPct val="115000"/>
              </a:lnSpc>
              <a:spcBef>
                <a:spcPts val="0"/>
              </a:spcBef>
              <a:spcAft>
                <a:spcPts val="0"/>
              </a:spcAft>
              <a:buClr>
                <a:schemeClr val="dk1"/>
              </a:buClr>
              <a:buSzPts val="800"/>
              <a:buNone/>
            </a:pPr>
            <a:r>
              <a:rPr lang="en">
                <a:solidFill>
                  <a:schemeClr val="dk2"/>
                </a:solidFill>
              </a:rPr>
              <a:t>NÁŠ PRVNÍ DOTAZ</a:t>
            </a:r>
            <a:endParaRPr>
              <a:solidFill>
                <a:srgbClr val="ED47A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113"/>
          <p:cNvSpPr txBox="1"/>
          <p:nvPr>
            <p:ph idx="1" type="body"/>
          </p:nvPr>
        </p:nvSpPr>
        <p:spPr>
          <a:xfrm>
            <a:off x="339900" y="852825"/>
            <a:ext cx="6178800" cy="2605800"/>
          </a:xfrm>
          <a:prstGeom prst="rect">
            <a:avLst/>
          </a:prstGeom>
          <a:noFill/>
          <a:ln>
            <a:noFill/>
          </a:ln>
        </p:spPr>
        <p:txBody>
          <a:bodyPr anchorCtr="0" anchor="t" bIns="0" lIns="0" spcFirstLastPara="1" rIns="0" wrap="square" tIns="0">
            <a:noAutofit/>
          </a:bodyPr>
          <a:lstStyle/>
          <a:p>
            <a:pPr indent="-342900" lvl="0" marL="342900" rtl="0" algn="l">
              <a:lnSpc>
                <a:spcPct val="115000"/>
              </a:lnSpc>
              <a:spcBef>
                <a:spcPts val="800"/>
              </a:spcBef>
              <a:spcAft>
                <a:spcPts val="0"/>
              </a:spcAft>
              <a:buSzPts val="1600"/>
              <a:buChar char="•"/>
            </a:pPr>
            <a:r>
              <a:rPr lang="en"/>
              <a:t>Vyber všechny sloupce z tabulky Sales.</a:t>
            </a:r>
            <a:endParaRPr/>
          </a:p>
        </p:txBody>
      </p:sp>
      <p:sp>
        <p:nvSpPr>
          <p:cNvPr id="553" name="Google Shape;553;p113"/>
          <p:cNvSpPr txBox="1"/>
          <p:nvPr>
            <p:ph type="title"/>
          </p:nvPr>
        </p:nvSpPr>
        <p:spPr>
          <a:xfrm>
            <a:off x="339900" y="328969"/>
            <a:ext cx="6178800" cy="339600"/>
          </a:xfrm>
          <a:prstGeom prst="rect">
            <a:avLst/>
          </a:prstGeom>
          <a:noFill/>
          <a:ln>
            <a:noFill/>
          </a:ln>
        </p:spPr>
        <p:txBody>
          <a:bodyPr anchorCtr="0" anchor="t" bIns="90000" lIns="0" spcFirstLastPara="1" rIns="91425" wrap="square" tIns="0">
            <a:noAutofit/>
          </a:bodyPr>
          <a:lstStyle/>
          <a:p>
            <a:pPr indent="0" lvl="0" marL="0" rtl="0" algn="l">
              <a:lnSpc>
                <a:spcPct val="115000"/>
              </a:lnSpc>
              <a:spcBef>
                <a:spcPts val="0"/>
              </a:spcBef>
              <a:spcAft>
                <a:spcPts val="0"/>
              </a:spcAft>
              <a:buClr>
                <a:schemeClr val="dk1"/>
              </a:buClr>
              <a:buSzPts val="800"/>
              <a:buNone/>
            </a:pPr>
            <a:r>
              <a:rPr lang="en">
                <a:solidFill>
                  <a:schemeClr val="dk2"/>
                </a:solidFill>
              </a:rPr>
              <a:t>DOTAZY</a:t>
            </a:r>
            <a:endParaRPr>
              <a:solidFill>
                <a:srgbClr val="ED47A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114"/>
          <p:cNvSpPr txBox="1"/>
          <p:nvPr>
            <p:ph idx="1" type="body"/>
          </p:nvPr>
        </p:nvSpPr>
        <p:spPr>
          <a:xfrm>
            <a:off x="339900" y="852850"/>
            <a:ext cx="6178800" cy="2605800"/>
          </a:xfrm>
          <a:prstGeom prst="rect">
            <a:avLst/>
          </a:prstGeom>
          <a:noFill/>
          <a:ln>
            <a:noFill/>
          </a:ln>
        </p:spPr>
        <p:txBody>
          <a:bodyPr anchorCtr="0" anchor="t" bIns="0" lIns="0" spcFirstLastPara="1" rIns="0" wrap="square" tIns="0">
            <a:noAutofit/>
          </a:bodyPr>
          <a:lstStyle/>
          <a:p>
            <a:pPr indent="-342900" lvl="0" marL="342900" rtl="0" algn="l">
              <a:lnSpc>
                <a:spcPct val="115000"/>
              </a:lnSpc>
              <a:spcBef>
                <a:spcPts val="800"/>
              </a:spcBef>
              <a:spcAft>
                <a:spcPts val="0"/>
              </a:spcAft>
              <a:buSzPts val="1600"/>
              <a:buChar char="•"/>
            </a:pPr>
            <a:r>
              <a:rPr lang="en"/>
              <a:t>Vyber všechny sloupce z tabulky Sales.</a:t>
            </a:r>
            <a:endParaRPr/>
          </a:p>
          <a:p>
            <a:pPr indent="0" lvl="0" marL="0" rtl="0" algn="l">
              <a:lnSpc>
                <a:spcPct val="115000"/>
              </a:lnSpc>
              <a:spcBef>
                <a:spcPts val="800"/>
              </a:spcBef>
              <a:spcAft>
                <a:spcPts val="0"/>
              </a:spcAft>
              <a:buSzPts val="1600"/>
              <a:buNone/>
            </a:pPr>
            <a:r>
              <a:t/>
            </a:r>
            <a:endParaRPr>
              <a:solidFill>
                <a:schemeClr val="dk1"/>
              </a:solidFill>
              <a:latin typeface="Open Sans"/>
              <a:ea typeface="Open Sans"/>
              <a:cs typeface="Open Sans"/>
              <a:sym typeface="Open Sans"/>
            </a:endParaRPr>
          </a:p>
          <a:p>
            <a:pPr indent="0" lvl="0" marL="76200" rtl="0" algn="l">
              <a:lnSpc>
                <a:spcPct val="115000"/>
              </a:lnSpc>
              <a:spcBef>
                <a:spcPts val="800"/>
              </a:spcBef>
              <a:spcAft>
                <a:spcPts val="0"/>
              </a:spcAft>
              <a:buSzPts val="2100"/>
              <a:buNone/>
            </a:pPr>
            <a:r>
              <a:rPr lang="en" sz="1800">
                <a:latin typeface="Roboto Mono"/>
                <a:ea typeface="Roboto Mono"/>
                <a:cs typeface="Roboto Mono"/>
                <a:sym typeface="Roboto Mono"/>
              </a:rPr>
              <a:t>SELECT</a:t>
            </a:r>
            <a:endParaRPr>
              <a:latin typeface="Roboto Mono Light"/>
              <a:ea typeface="Roboto Mono Light"/>
              <a:cs typeface="Roboto Mono Light"/>
              <a:sym typeface="Roboto Mono Light"/>
            </a:endParaRPr>
          </a:p>
          <a:p>
            <a:pPr indent="0" lvl="0" marL="76200" rtl="0" algn="l">
              <a:lnSpc>
                <a:spcPct val="115000"/>
              </a:lnSpc>
              <a:spcBef>
                <a:spcPts val="800"/>
              </a:spcBef>
              <a:spcAft>
                <a:spcPts val="0"/>
              </a:spcAft>
              <a:buSzPts val="2100"/>
              <a:buNone/>
            </a:pPr>
            <a:r>
              <a:rPr lang="en" sz="1800">
                <a:latin typeface="Roboto Mono"/>
                <a:ea typeface="Roboto Mono"/>
                <a:cs typeface="Roboto Mono"/>
                <a:sym typeface="Roboto Mono"/>
              </a:rPr>
              <a:t>	*</a:t>
            </a:r>
            <a:endParaRPr>
              <a:latin typeface="Roboto Mono Light"/>
              <a:ea typeface="Roboto Mono Light"/>
              <a:cs typeface="Roboto Mono Light"/>
              <a:sym typeface="Roboto Mono Light"/>
            </a:endParaRPr>
          </a:p>
          <a:p>
            <a:pPr indent="0" lvl="0" marL="76200" rtl="0" algn="l">
              <a:lnSpc>
                <a:spcPct val="115000"/>
              </a:lnSpc>
              <a:spcBef>
                <a:spcPts val="800"/>
              </a:spcBef>
              <a:spcAft>
                <a:spcPts val="0"/>
              </a:spcAft>
              <a:buSzPts val="2100"/>
              <a:buNone/>
            </a:pPr>
            <a:r>
              <a:rPr lang="en" sz="1800">
                <a:latin typeface="Roboto Mono"/>
                <a:ea typeface="Roboto Mono"/>
                <a:cs typeface="Roboto Mono"/>
                <a:sym typeface="Roboto Mono"/>
              </a:rPr>
              <a:t>FROM</a:t>
            </a:r>
            <a:endParaRPr>
              <a:latin typeface="Roboto Mono Light"/>
              <a:ea typeface="Roboto Mono Light"/>
              <a:cs typeface="Roboto Mono Light"/>
              <a:sym typeface="Roboto Mono Light"/>
            </a:endParaRPr>
          </a:p>
          <a:p>
            <a:pPr indent="0" lvl="0" marL="76200" rtl="0" algn="l">
              <a:lnSpc>
                <a:spcPct val="115000"/>
              </a:lnSpc>
              <a:spcBef>
                <a:spcPts val="800"/>
              </a:spcBef>
              <a:spcAft>
                <a:spcPts val="0"/>
              </a:spcAft>
              <a:buSzPts val="2100"/>
              <a:buNone/>
            </a:pPr>
            <a:r>
              <a:rPr lang="en" sz="1800">
                <a:latin typeface="Roboto Mono"/>
                <a:ea typeface="Roboto Mono"/>
                <a:cs typeface="Roboto Mono"/>
                <a:sym typeface="Roboto Mono"/>
              </a:rPr>
              <a:t>	Sales;</a:t>
            </a:r>
            <a:endParaRPr>
              <a:latin typeface="Roboto Mono Light"/>
              <a:ea typeface="Roboto Mono Light"/>
              <a:cs typeface="Roboto Mono Light"/>
              <a:sym typeface="Roboto Mono Light"/>
            </a:endParaRPr>
          </a:p>
        </p:txBody>
      </p:sp>
      <p:sp>
        <p:nvSpPr>
          <p:cNvPr id="559" name="Google Shape;559;p114"/>
          <p:cNvSpPr txBox="1"/>
          <p:nvPr>
            <p:ph type="title"/>
          </p:nvPr>
        </p:nvSpPr>
        <p:spPr>
          <a:xfrm>
            <a:off x="339900" y="328969"/>
            <a:ext cx="6178800" cy="339600"/>
          </a:xfrm>
          <a:prstGeom prst="rect">
            <a:avLst/>
          </a:prstGeom>
          <a:noFill/>
          <a:ln>
            <a:noFill/>
          </a:ln>
        </p:spPr>
        <p:txBody>
          <a:bodyPr anchorCtr="0" anchor="t" bIns="90000" lIns="0" spcFirstLastPara="1" rIns="91425" wrap="square" tIns="0">
            <a:noAutofit/>
          </a:bodyPr>
          <a:lstStyle/>
          <a:p>
            <a:pPr indent="0" lvl="0" marL="0" rtl="0" algn="l">
              <a:lnSpc>
                <a:spcPct val="115000"/>
              </a:lnSpc>
              <a:spcBef>
                <a:spcPts val="0"/>
              </a:spcBef>
              <a:spcAft>
                <a:spcPts val="0"/>
              </a:spcAft>
              <a:buClr>
                <a:schemeClr val="dk1"/>
              </a:buClr>
              <a:buSzPts val="800"/>
              <a:buNone/>
            </a:pPr>
            <a:r>
              <a:rPr lang="en">
                <a:solidFill>
                  <a:schemeClr val="dk2"/>
                </a:solidFill>
              </a:rPr>
              <a:t>DOTAZY</a:t>
            </a:r>
            <a:endParaRPr>
              <a:solidFill>
                <a:srgbClr val="ED47A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115"/>
          <p:cNvSpPr txBox="1"/>
          <p:nvPr>
            <p:ph idx="1" type="body"/>
          </p:nvPr>
        </p:nvSpPr>
        <p:spPr>
          <a:xfrm>
            <a:off x="339900" y="766800"/>
            <a:ext cx="7449300" cy="2605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600"/>
              </a:spcBef>
              <a:spcAft>
                <a:spcPts val="0"/>
              </a:spcAft>
              <a:buSzPts val="1600"/>
              <a:buNone/>
            </a:pPr>
            <a:r>
              <a:rPr lang="en"/>
              <a:t>Vybere pouze jedinečné záznamy z tabulky.</a:t>
            </a:r>
            <a:endParaRPr/>
          </a:p>
          <a:p>
            <a:pPr indent="0" lvl="0" marL="0" rtl="0" algn="l">
              <a:lnSpc>
                <a:spcPct val="115000"/>
              </a:lnSpc>
              <a:spcBef>
                <a:spcPts val="600"/>
              </a:spcBef>
              <a:spcAft>
                <a:spcPts val="0"/>
              </a:spcAft>
              <a:buSzPts val="1600"/>
              <a:buNone/>
            </a:pPr>
            <a:r>
              <a:t/>
            </a:r>
            <a:endParaRPr>
              <a:solidFill>
                <a:schemeClr val="dk2"/>
              </a:solidFill>
            </a:endParaRPr>
          </a:p>
          <a:p>
            <a:pPr indent="0" lvl="0" marL="342900" rtl="0" algn="l">
              <a:lnSpc>
                <a:spcPct val="115000"/>
              </a:lnSpc>
              <a:spcBef>
                <a:spcPts val="600"/>
              </a:spcBef>
              <a:spcAft>
                <a:spcPts val="0"/>
              </a:spcAft>
              <a:buSzPts val="1600"/>
              <a:buNone/>
            </a:pPr>
            <a:r>
              <a:rPr b="1" lang="en">
                <a:solidFill>
                  <a:srgbClr val="2E2F86"/>
                </a:solidFill>
                <a:latin typeface="Roboto Mono"/>
                <a:ea typeface="Roboto Mono"/>
                <a:cs typeface="Roboto Mono"/>
                <a:sym typeface="Roboto Mono"/>
              </a:rPr>
              <a:t>SELECT DISTINCT </a:t>
            </a:r>
            <a:r>
              <a:rPr lang="en">
                <a:solidFill>
                  <a:schemeClr val="dk2"/>
                </a:solidFill>
                <a:latin typeface="Roboto Mono Light"/>
                <a:ea typeface="Roboto Mono Light"/>
                <a:cs typeface="Roboto Mono Light"/>
                <a:sym typeface="Roboto Mono Light"/>
              </a:rPr>
              <a:t>sloupec </a:t>
            </a:r>
            <a:r>
              <a:rPr b="1" lang="en">
                <a:solidFill>
                  <a:srgbClr val="2E2F86"/>
                </a:solidFill>
                <a:latin typeface="Roboto Mono"/>
                <a:ea typeface="Roboto Mono"/>
                <a:cs typeface="Roboto Mono"/>
                <a:sym typeface="Roboto Mono"/>
              </a:rPr>
              <a:t>FROM</a:t>
            </a:r>
            <a:r>
              <a:rPr b="1" lang="en">
                <a:solidFill>
                  <a:schemeClr val="accent1"/>
                </a:solidFill>
                <a:latin typeface="Roboto Mono"/>
                <a:ea typeface="Roboto Mono"/>
                <a:cs typeface="Roboto Mono"/>
                <a:sym typeface="Roboto Mono"/>
              </a:rPr>
              <a:t> </a:t>
            </a:r>
            <a:r>
              <a:rPr lang="en">
                <a:solidFill>
                  <a:schemeClr val="dk2"/>
                </a:solidFill>
                <a:latin typeface="Roboto Mono Light"/>
                <a:ea typeface="Roboto Mono Light"/>
                <a:cs typeface="Roboto Mono Light"/>
                <a:sym typeface="Roboto Mono Light"/>
              </a:rPr>
              <a:t>tabulka</a:t>
            </a:r>
            <a:r>
              <a:rPr b="1" lang="en">
                <a:solidFill>
                  <a:schemeClr val="accent1"/>
                </a:solidFill>
                <a:latin typeface="Roboto Mono"/>
                <a:ea typeface="Roboto Mono"/>
                <a:cs typeface="Roboto Mono"/>
                <a:sym typeface="Roboto Mono"/>
              </a:rPr>
              <a:t>;</a:t>
            </a:r>
            <a:endParaRPr>
              <a:latin typeface="Roboto Mono Light"/>
              <a:ea typeface="Roboto Mono Light"/>
              <a:cs typeface="Roboto Mono Light"/>
              <a:sym typeface="Roboto Mono Light"/>
            </a:endParaRPr>
          </a:p>
          <a:p>
            <a:pPr indent="0" lvl="0" marL="0" rtl="0" algn="l">
              <a:lnSpc>
                <a:spcPct val="115000"/>
              </a:lnSpc>
              <a:spcBef>
                <a:spcPts val="800"/>
              </a:spcBef>
              <a:spcAft>
                <a:spcPts val="0"/>
              </a:spcAft>
              <a:buSzPts val="1600"/>
              <a:buNone/>
            </a:pPr>
            <a:r>
              <a:t/>
            </a:r>
            <a:endParaRPr/>
          </a:p>
        </p:txBody>
      </p:sp>
      <p:sp>
        <p:nvSpPr>
          <p:cNvPr id="565" name="Google Shape;565;p115"/>
          <p:cNvSpPr txBox="1"/>
          <p:nvPr>
            <p:ph type="title"/>
          </p:nvPr>
        </p:nvSpPr>
        <p:spPr>
          <a:xfrm>
            <a:off x="339900" y="328969"/>
            <a:ext cx="6178800" cy="339600"/>
          </a:xfrm>
          <a:prstGeom prst="rect">
            <a:avLst/>
          </a:prstGeom>
          <a:noFill/>
          <a:ln>
            <a:noFill/>
          </a:ln>
        </p:spPr>
        <p:txBody>
          <a:bodyPr anchorCtr="0" anchor="t" bIns="90000" lIns="0" spcFirstLastPara="1" rIns="91425" wrap="square" tIns="0">
            <a:noAutofit/>
          </a:bodyPr>
          <a:lstStyle/>
          <a:p>
            <a:pPr indent="0" lvl="0" marL="0" marR="0" rtl="0" algn="l">
              <a:lnSpc>
                <a:spcPct val="115000"/>
              </a:lnSpc>
              <a:spcBef>
                <a:spcPts val="0"/>
              </a:spcBef>
              <a:spcAft>
                <a:spcPts val="0"/>
              </a:spcAft>
              <a:buClr>
                <a:srgbClr val="2B3990"/>
              </a:buClr>
              <a:buSzPts val="1100"/>
              <a:buFont typeface="Open Sans"/>
              <a:buNone/>
            </a:pPr>
            <a:r>
              <a:rPr lang="en">
                <a:solidFill>
                  <a:schemeClr val="dk2"/>
                </a:solidFill>
              </a:rPr>
              <a:t>DISTINCT</a:t>
            </a:r>
            <a:endParaRPr sz="2700">
              <a:solidFill>
                <a:srgbClr val="ED47A2"/>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116"/>
          <p:cNvSpPr txBox="1"/>
          <p:nvPr>
            <p:ph idx="1" type="body"/>
          </p:nvPr>
        </p:nvSpPr>
        <p:spPr>
          <a:xfrm>
            <a:off x="339900" y="766800"/>
            <a:ext cx="7941000" cy="2605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600"/>
              </a:spcBef>
              <a:spcAft>
                <a:spcPts val="0"/>
              </a:spcAft>
              <a:buSzPts val="1600"/>
              <a:buNone/>
            </a:pPr>
            <a:r>
              <a:rPr lang="en"/>
              <a:t>Vybere pouze konkrétní počet záznamů z tabulky.</a:t>
            </a:r>
            <a:endParaRPr/>
          </a:p>
          <a:p>
            <a:pPr indent="0" lvl="0" marL="0" rtl="0" algn="l">
              <a:lnSpc>
                <a:spcPct val="115000"/>
              </a:lnSpc>
              <a:spcBef>
                <a:spcPts val="600"/>
              </a:spcBef>
              <a:spcAft>
                <a:spcPts val="0"/>
              </a:spcAft>
              <a:buSzPts val="1600"/>
              <a:buNone/>
            </a:pPr>
            <a:r>
              <a:t/>
            </a:r>
            <a:endParaRPr>
              <a:solidFill>
                <a:schemeClr val="dk2"/>
              </a:solidFill>
            </a:endParaRPr>
          </a:p>
          <a:p>
            <a:pPr indent="0" lvl="0" marL="342900" rtl="0" algn="l">
              <a:lnSpc>
                <a:spcPct val="115000"/>
              </a:lnSpc>
              <a:spcBef>
                <a:spcPts val="600"/>
              </a:spcBef>
              <a:spcAft>
                <a:spcPts val="0"/>
              </a:spcAft>
              <a:buSzPts val="1600"/>
              <a:buNone/>
            </a:pPr>
            <a:r>
              <a:rPr b="1" lang="en">
                <a:solidFill>
                  <a:srgbClr val="2E2F86"/>
                </a:solidFill>
                <a:latin typeface="Roboto Mono"/>
                <a:ea typeface="Roboto Mono"/>
                <a:cs typeface="Roboto Mono"/>
                <a:sym typeface="Roboto Mono"/>
              </a:rPr>
              <a:t>SELECT </a:t>
            </a:r>
            <a:r>
              <a:rPr lang="en">
                <a:solidFill>
                  <a:schemeClr val="dk2"/>
                </a:solidFill>
                <a:latin typeface="Roboto Mono Light"/>
                <a:ea typeface="Roboto Mono Light"/>
                <a:cs typeface="Roboto Mono Light"/>
                <a:sym typeface="Roboto Mono Light"/>
              </a:rPr>
              <a:t>sloupec </a:t>
            </a:r>
            <a:r>
              <a:rPr b="1" lang="en">
                <a:solidFill>
                  <a:srgbClr val="2E2F86"/>
                </a:solidFill>
                <a:latin typeface="Roboto Mono"/>
                <a:ea typeface="Roboto Mono"/>
                <a:cs typeface="Roboto Mono"/>
                <a:sym typeface="Roboto Mono"/>
              </a:rPr>
              <a:t>FROM</a:t>
            </a:r>
            <a:r>
              <a:rPr b="1" lang="en">
                <a:solidFill>
                  <a:schemeClr val="accent1"/>
                </a:solidFill>
                <a:latin typeface="Roboto Mono"/>
                <a:ea typeface="Roboto Mono"/>
                <a:cs typeface="Roboto Mono"/>
                <a:sym typeface="Roboto Mono"/>
              </a:rPr>
              <a:t> </a:t>
            </a:r>
            <a:r>
              <a:rPr lang="en">
                <a:solidFill>
                  <a:schemeClr val="dk2"/>
                </a:solidFill>
                <a:latin typeface="Roboto Mono Light"/>
                <a:ea typeface="Roboto Mono Light"/>
                <a:cs typeface="Roboto Mono Light"/>
                <a:sym typeface="Roboto Mono Light"/>
              </a:rPr>
              <a:t>tabulka </a:t>
            </a:r>
            <a:r>
              <a:rPr b="1" lang="en">
                <a:solidFill>
                  <a:srgbClr val="2E2F86"/>
                </a:solidFill>
                <a:latin typeface="Roboto Mono"/>
                <a:ea typeface="Roboto Mono"/>
                <a:cs typeface="Roboto Mono"/>
                <a:sym typeface="Roboto Mono"/>
              </a:rPr>
              <a:t>LIMIT </a:t>
            </a:r>
            <a:r>
              <a:rPr lang="en">
                <a:solidFill>
                  <a:schemeClr val="dk1"/>
                </a:solidFill>
                <a:latin typeface="Roboto Mono"/>
                <a:ea typeface="Roboto Mono"/>
                <a:cs typeface="Roboto Mono"/>
                <a:sym typeface="Roboto Mono"/>
              </a:rPr>
              <a:t>počet řádků</a:t>
            </a:r>
            <a:r>
              <a:rPr b="1" lang="en">
                <a:solidFill>
                  <a:schemeClr val="accent1"/>
                </a:solidFill>
                <a:latin typeface="Roboto Mono"/>
                <a:ea typeface="Roboto Mono"/>
                <a:cs typeface="Roboto Mono"/>
                <a:sym typeface="Roboto Mono"/>
              </a:rPr>
              <a:t>;</a:t>
            </a:r>
            <a:endParaRPr>
              <a:latin typeface="Roboto Mono Light"/>
              <a:ea typeface="Roboto Mono Light"/>
              <a:cs typeface="Roboto Mono Light"/>
              <a:sym typeface="Roboto Mono Light"/>
            </a:endParaRPr>
          </a:p>
          <a:p>
            <a:pPr indent="0" lvl="0" marL="0" rtl="0" algn="l">
              <a:lnSpc>
                <a:spcPct val="115000"/>
              </a:lnSpc>
              <a:spcBef>
                <a:spcPts val="800"/>
              </a:spcBef>
              <a:spcAft>
                <a:spcPts val="0"/>
              </a:spcAft>
              <a:buSzPts val="1600"/>
              <a:buNone/>
            </a:pPr>
            <a:r>
              <a:t/>
            </a:r>
            <a:endParaRPr/>
          </a:p>
        </p:txBody>
      </p:sp>
      <p:sp>
        <p:nvSpPr>
          <p:cNvPr id="571" name="Google Shape;571;p116"/>
          <p:cNvSpPr txBox="1"/>
          <p:nvPr>
            <p:ph type="title"/>
          </p:nvPr>
        </p:nvSpPr>
        <p:spPr>
          <a:xfrm>
            <a:off x="339900" y="328969"/>
            <a:ext cx="6178800" cy="339600"/>
          </a:xfrm>
          <a:prstGeom prst="rect">
            <a:avLst/>
          </a:prstGeom>
          <a:noFill/>
          <a:ln>
            <a:noFill/>
          </a:ln>
        </p:spPr>
        <p:txBody>
          <a:bodyPr anchorCtr="0" anchor="t" bIns="90000" lIns="0" spcFirstLastPara="1" rIns="91425" wrap="square" tIns="0">
            <a:noAutofit/>
          </a:bodyPr>
          <a:lstStyle/>
          <a:p>
            <a:pPr indent="0" lvl="0" marL="0" marR="0" rtl="0" algn="l">
              <a:lnSpc>
                <a:spcPct val="115000"/>
              </a:lnSpc>
              <a:spcBef>
                <a:spcPts val="0"/>
              </a:spcBef>
              <a:spcAft>
                <a:spcPts val="0"/>
              </a:spcAft>
              <a:buClr>
                <a:srgbClr val="2B3990"/>
              </a:buClr>
              <a:buSzPts val="1100"/>
              <a:buFont typeface="Open Sans"/>
              <a:buNone/>
            </a:pPr>
            <a:r>
              <a:rPr lang="en">
                <a:solidFill>
                  <a:schemeClr val="dk2"/>
                </a:solidFill>
              </a:rPr>
              <a:t>LIMIT</a:t>
            </a:r>
            <a:endParaRPr sz="2700">
              <a:solidFill>
                <a:srgbClr val="ED47A2"/>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117"/>
          <p:cNvSpPr txBox="1"/>
          <p:nvPr>
            <p:ph type="title"/>
          </p:nvPr>
        </p:nvSpPr>
        <p:spPr>
          <a:xfrm>
            <a:off x="453200" y="3649438"/>
            <a:ext cx="6179100" cy="4797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Clr>
                <a:schemeClr val="dk1"/>
              </a:buClr>
              <a:buSzPts val="800"/>
              <a:buFont typeface="Open Sans"/>
              <a:buNone/>
            </a:pPr>
            <a:r>
              <a:rPr lang="en"/>
              <a:t>Samostatná práce 1</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118"/>
          <p:cNvSpPr txBox="1"/>
          <p:nvPr>
            <p:ph idx="1" type="body"/>
          </p:nvPr>
        </p:nvSpPr>
        <p:spPr>
          <a:xfrm>
            <a:off x="339900" y="766800"/>
            <a:ext cx="6178800" cy="2605800"/>
          </a:xfrm>
          <a:prstGeom prst="rect">
            <a:avLst/>
          </a:prstGeom>
          <a:noFill/>
          <a:ln>
            <a:noFill/>
          </a:ln>
        </p:spPr>
        <p:txBody>
          <a:bodyPr anchorCtr="0" anchor="t" bIns="0" lIns="0" spcFirstLastPara="1" rIns="0" wrap="square" tIns="0">
            <a:noAutofit/>
          </a:bodyPr>
          <a:lstStyle/>
          <a:p>
            <a:pPr indent="-368300" lvl="0" marL="457200" marR="0" rtl="0" algn="l">
              <a:lnSpc>
                <a:spcPct val="115000"/>
              </a:lnSpc>
              <a:spcBef>
                <a:spcPts val="800"/>
              </a:spcBef>
              <a:spcAft>
                <a:spcPts val="0"/>
              </a:spcAft>
              <a:buClr>
                <a:schemeClr val="dk1"/>
              </a:buClr>
              <a:buSzPts val="1600"/>
              <a:buFont typeface="Open Sans Light"/>
              <a:buChar char="•"/>
            </a:pPr>
            <a:r>
              <a:rPr lang="en"/>
              <a:t>Vyber následující sloupce z tabulky country a přejmenuj je.</a:t>
            </a:r>
            <a:endParaRPr/>
          </a:p>
          <a:p>
            <a:pPr indent="0" lvl="0" marL="0" rtl="0" algn="l">
              <a:lnSpc>
                <a:spcPct val="115000"/>
              </a:lnSpc>
              <a:spcBef>
                <a:spcPts val="800"/>
              </a:spcBef>
              <a:spcAft>
                <a:spcPts val="0"/>
              </a:spcAft>
              <a:buSzPts val="1600"/>
              <a:buNone/>
            </a:pPr>
            <a:r>
              <a:t/>
            </a:r>
            <a:endParaRPr/>
          </a:p>
        </p:txBody>
      </p:sp>
      <p:sp>
        <p:nvSpPr>
          <p:cNvPr id="582" name="Google Shape;582;p118"/>
          <p:cNvSpPr txBox="1"/>
          <p:nvPr>
            <p:ph type="title"/>
          </p:nvPr>
        </p:nvSpPr>
        <p:spPr>
          <a:xfrm>
            <a:off x="339900" y="328969"/>
            <a:ext cx="6178800" cy="339600"/>
          </a:xfrm>
          <a:prstGeom prst="rect">
            <a:avLst/>
          </a:prstGeom>
          <a:noFill/>
          <a:ln>
            <a:noFill/>
          </a:ln>
        </p:spPr>
        <p:txBody>
          <a:bodyPr anchorCtr="0" anchor="t" bIns="90000" lIns="0" spcFirstLastPara="1" rIns="91425" wrap="square" tIns="0">
            <a:noAutofit/>
          </a:bodyPr>
          <a:lstStyle/>
          <a:p>
            <a:pPr indent="0" lvl="0" marL="0" marR="0" rtl="0" algn="l">
              <a:lnSpc>
                <a:spcPct val="115000"/>
              </a:lnSpc>
              <a:spcBef>
                <a:spcPts val="0"/>
              </a:spcBef>
              <a:spcAft>
                <a:spcPts val="0"/>
              </a:spcAft>
              <a:buClr>
                <a:srgbClr val="2B3990"/>
              </a:buClr>
              <a:buSzPts val="1100"/>
              <a:buFont typeface="Open Sans"/>
              <a:buNone/>
            </a:pPr>
            <a:r>
              <a:rPr lang="en">
                <a:solidFill>
                  <a:schemeClr val="dk2"/>
                </a:solidFill>
              </a:rPr>
              <a:t>DOTAZY</a:t>
            </a:r>
            <a:endParaRPr>
              <a:solidFill>
                <a:srgbClr val="ED47A2"/>
              </a:solidFill>
            </a:endParaRPr>
          </a:p>
        </p:txBody>
      </p:sp>
      <p:graphicFrame>
        <p:nvGraphicFramePr>
          <p:cNvPr id="583" name="Google Shape;583;p118"/>
          <p:cNvGraphicFramePr/>
          <p:nvPr/>
        </p:nvGraphicFramePr>
        <p:xfrm>
          <a:off x="906780" y="1860062"/>
          <a:ext cx="3000000" cy="3000000"/>
        </p:xfrm>
        <a:graphic>
          <a:graphicData uri="http://schemas.openxmlformats.org/drawingml/2006/table">
            <a:tbl>
              <a:tblPr>
                <a:noFill/>
                <a:tableStyleId>{BF8E3C3C-62DB-4404-9988-DCBFC55B3EF0}</a:tableStyleId>
              </a:tblPr>
              <a:tblGrid>
                <a:gridCol w="3619500"/>
                <a:gridCol w="3619500"/>
              </a:tblGrid>
              <a:tr h="426700">
                <a:tc>
                  <a:txBody>
                    <a:bodyPr/>
                    <a:lstStyle/>
                    <a:p>
                      <a:pPr indent="0" lvl="0" marL="0" marR="0" rtl="0" algn="ctr">
                        <a:lnSpc>
                          <a:spcPct val="100000"/>
                        </a:lnSpc>
                        <a:spcBef>
                          <a:spcPts val="0"/>
                        </a:spcBef>
                        <a:spcAft>
                          <a:spcPts val="0"/>
                        </a:spcAft>
                        <a:buClr>
                          <a:schemeClr val="dk1"/>
                        </a:buClr>
                        <a:buSzPts val="1600"/>
                        <a:buFont typeface="Open Sans"/>
                        <a:buNone/>
                      </a:pPr>
                      <a:r>
                        <a:rPr b="1" lang="en" sz="1600" u="none" cap="none" strike="noStrike">
                          <a:latin typeface="Open Sans"/>
                          <a:ea typeface="Open Sans"/>
                          <a:cs typeface="Open Sans"/>
                          <a:sym typeface="Open Sans"/>
                        </a:rPr>
                        <a:t>NÁZEV SLOUPCE</a:t>
                      </a:r>
                      <a:endParaRPr b="1" sz="1600" u="none" cap="none" strike="noStrike">
                        <a:latin typeface="Open Sans"/>
                        <a:ea typeface="Open Sans"/>
                        <a:cs typeface="Open Sans"/>
                        <a:sym typeface="Open Sans"/>
                      </a:endParaRPr>
                    </a:p>
                  </a:txBody>
                  <a:tcPr marT="91425" marB="91425" marR="91425" marL="91425"/>
                </a:tc>
                <a:tc>
                  <a:txBody>
                    <a:bodyPr/>
                    <a:lstStyle/>
                    <a:p>
                      <a:pPr indent="0" lvl="0" marL="0" marR="0" rtl="0" algn="ctr">
                        <a:lnSpc>
                          <a:spcPct val="100000"/>
                        </a:lnSpc>
                        <a:spcBef>
                          <a:spcPts val="0"/>
                        </a:spcBef>
                        <a:spcAft>
                          <a:spcPts val="0"/>
                        </a:spcAft>
                        <a:buClr>
                          <a:schemeClr val="dk1"/>
                        </a:buClr>
                        <a:buSzPts val="1600"/>
                        <a:buFont typeface="Open Sans"/>
                        <a:buNone/>
                      </a:pPr>
                      <a:r>
                        <a:rPr b="1" lang="en" sz="1600" u="none" cap="none" strike="noStrike">
                          <a:latin typeface="Open Sans"/>
                          <a:ea typeface="Open Sans"/>
                          <a:cs typeface="Open Sans"/>
                          <a:sym typeface="Open Sans"/>
                        </a:rPr>
                        <a:t>NOVÝ NÁZEV SLOUPCE</a:t>
                      </a:r>
                      <a:endParaRPr b="1" sz="1600" u="none" cap="none" strike="noStrike">
                        <a:latin typeface="Open Sans"/>
                        <a:ea typeface="Open Sans"/>
                        <a:cs typeface="Open Sans"/>
                        <a:sym typeface="Open Sans"/>
                      </a:endParaRPr>
                    </a:p>
                  </a:txBody>
                  <a:tcPr marT="91425" marB="91425" marR="91425" marL="91425"/>
                </a:tc>
              </a:tr>
              <a:tr h="426700">
                <a:tc>
                  <a:txBody>
                    <a:bodyPr/>
                    <a:lstStyle/>
                    <a:p>
                      <a:pPr indent="0" lvl="0" marL="0" marR="0" rtl="0" algn="l">
                        <a:lnSpc>
                          <a:spcPct val="100000"/>
                        </a:lnSpc>
                        <a:spcBef>
                          <a:spcPts val="0"/>
                        </a:spcBef>
                        <a:spcAft>
                          <a:spcPts val="0"/>
                        </a:spcAft>
                        <a:buClr>
                          <a:schemeClr val="dk1"/>
                        </a:buClr>
                        <a:buSzPts val="1600"/>
                        <a:buFont typeface="Open Sans Light"/>
                        <a:buNone/>
                      </a:pPr>
                      <a:r>
                        <a:rPr lang="en" sz="1600" u="none" cap="none" strike="noStrike">
                          <a:latin typeface="Open Sans Light"/>
                          <a:ea typeface="Open Sans Light"/>
                          <a:cs typeface="Open Sans Light"/>
                          <a:sym typeface="Open Sans Light"/>
                        </a:rPr>
                        <a:t>Zip</a:t>
                      </a:r>
                      <a:endParaRPr sz="1600" u="none" cap="none" strike="noStrike">
                        <a:latin typeface="Open Sans Light"/>
                        <a:ea typeface="Open Sans Light"/>
                        <a:cs typeface="Open Sans Light"/>
                        <a:sym typeface="Open Sans Light"/>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1600"/>
                        <a:buFont typeface="Open Sans Light"/>
                        <a:buNone/>
                      </a:pPr>
                      <a:r>
                        <a:rPr lang="en" sz="1600" u="none" cap="none" strike="noStrike">
                          <a:latin typeface="Open Sans Light"/>
                          <a:ea typeface="Open Sans Light"/>
                          <a:cs typeface="Open Sans Light"/>
                          <a:sym typeface="Open Sans Light"/>
                        </a:rPr>
                        <a:t>PSC</a:t>
                      </a:r>
                      <a:endParaRPr sz="1600" u="none" cap="none" strike="noStrike">
                        <a:latin typeface="Open Sans Light"/>
                        <a:ea typeface="Open Sans Light"/>
                        <a:cs typeface="Open Sans Light"/>
                        <a:sym typeface="Open Sans Light"/>
                      </a:endParaRPr>
                    </a:p>
                  </a:txBody>
                  <a:tcPr marT="91425" marB="91425" marR="91425" marL="91425"/>
                </a:tc>
              </a:tr>
              <a:tr h="426700">
                <a:tc>
                  <a:txBody>
                    <a:bodyPr/>
                    <a:lstStyle/>
                    <a:p>
                      <a:pPr indent="0" lvl="0" marL="0" marR="0" rtl="0" algn="l">
                        <a:lnSpc>
                          <a:spcPct val="100000"/>
                        </a:lnSpc>
                        <a:spcBef>
                          <a:spcPts val="0"/>
                        </a:spcBef>
                        <a:spcAft>
                          <a:spcPts val="0"/>
                        </a:spcAft>
                        <a:buClr>
                          <a:schemeClr val="dk1"/>
                        </a:buClr>
                        <a:buSzPts val="1600"/>
                        <a:buFont typeface="Open Sans Light"/>
                        <a:buNone/>
                      </a:pPr>
                      <a:r>
                        <a:rPr lang="en" sz="1600" u="none" cap="none" strike="noStrike">
                          <a:latin typeface="Open Sans Light"/>
                          <a:ea typeface="Open Sans Light"/>
                          <a:cs typeface="Open Sans Light"/>
                          <a:sym typeface="Open Sans Light"/>
                        </a:rPr>
                        <a:t>City</a:t>
                      </a:r>
                      <a:endParaRPr sz="1600" u="none" cap="none" strike="noStrike">
                        <a:latin typeface="Open Sans Light"/>
                        <a:ea typeface="Open Sans Light"/>
                        <a:cs typeface="Open Sans Light"/>
                        <a:sym typeface="Open Sans Light"/>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1600"/>
                        <a:buFont typeface="Open Sans Light"/>
                        <a:buNone/>
                      </a:pPr>
                      <a:r>
                        <a:rPr lang="en" sz="1600" u="none" cap="none" strike="noStrike">
                          <a:latin typeface="Open Sans Light"/>
                          <a:ea typeface="Open Sans Light"/>
                          <a:cs typeface="Open Sans Light"/>
                          <a:sym typeface="Open Sans Light"/>
                        </a:rPr>
                        <a:t>Mesto</a:t>
                      </a:r>
                      <a:endParaRPr sz="1600" u="none" cap="none" strike="noStrike">
                        <a:latin typeface="Open Sans Light"/>
                        <a:ea typeface="Open Sans Light"/>
                        <a:cs typeface="Open Sans Light"/>
                        <a:sym typeface="Open Sans Light"/>
                      </a:endParaRPr>
                    </a:p>
                  </a:txBody>
                  <a:tcPr marT="91425" marB="91425" marR="91425" marL="91425"/>
                </a:tc>
              </a:tr>
              <a:tr h="426700">
                <a:tc>
                  <a:txBody>
                    <a:bodyPr/>
                    <a:lstStyle/>
                    <a:p>
                      <a:pPr indent="0" lvl="0" marL="0" marR="0" rtl="0" algn="l">
                        <a:lnSpc>
                          <a:spcPct val="100000"/>
                        </a:lnSpc>
                        <a:spcBef>
                          <a:spcPts val="0"/>
                        </a:spcBef>
                        <a:spcAft>
                          <a:spcPts val="0"/>
                        </a:spcAft>
                        <a:buClr>
                          <a:schemeClr val="dk1"/>
                        </a:buClr>
                        <a:buSzPts val="1600"/>
                        <a:buFont typeface="Open Sans Light"/>
                        <a:buNone/>
                      </a:pPr>
                      <a:r>
                        <a:rPr lang="en" sz="1600" u="none" cap="none" strike="noStrike">
                          <a:latin typeface="Open Sans Light"/>
                          <a:ea typeface="Open Sans Light"/>
                          <a:cs typeface="Open Sans Light"/>
                          <a:sym typeface="Open Sans Light"/>
                        </a:rPr>
                        <a:t>Country</a:t>
                      </a:r>
                      <a:endParaRPr sz="1600" u="none" cap="none" strike="noStrike">
                        <a:latin typeface="Open Sans Light"/>
                        <a:ea typeface="Open Sans Light"/>
                        <a:cs typeface="Open Sans Light"/>
                        <a:sym typeface="Open Sans Light"/>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1600"/>
                        <a:buFont typeface="Open Sans Light"/>
                        <a:buNone/>
                      </a:pPr>
                      <a:r>
                        <a:rPr lang="en" sz="1600" u="none" cap="none" strike="noStrike">
                          <a:latin typeface="Open Sans Light"/>
                          <a:ea typeface="Open Sans Light"/>
                          <a:cs typeface="Open Sans Light"/>
                          <a:sym typeface="Open Sans Light"/>
                        </a:rPr>
                        <a:t>Stat</a:t>
                      </a:r>
                      <a:endParaRPr sz="1600" u="none" cap="none" strike="noStrike">
                        <a:latin typeface="Open Sans Light"/>
                        <a:ea typeface="Open Sans Light"/>
                        <a:cs typeface="Open Sans Light"/>
                        <a:sym typeface="Open Sans Light"/>
                      </a:endParaRPr>
                    </a:p>
                  </a:txBody>
                  <a:tcPr marT="91425" marB="91425" marR="91425" marL="91425"/>
                </a:tc>
              </a:tr>
            </a:tbl>
          </a:graphicData>
        </a:graphic>
      </p:graphicFrame>
      <p:sp>
        <p:nvSpPr>
          <p:cNvPr id="584" name="Google Shape;584;p118"/>
          <p:cNvSpPr/>
          <p:nvPr/>
        </p:nvSpPr>
        <p:spPr>
          <a:xfrm>
            <a:off x="5" y="4612509"/>
            <a:ext cx="6343800" cy="531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500"/>
              <a:buFont typeface="Arial"/>
              <a:buNone/>
            </a:pPr>
            <a:r>
              <a:rPr b="0" i="0" lang="en" sz="1100" u="none" cap="none" strike="noStrike">
                <a:solidFill>
                  <a:schemeClr val="dk1"/>
                </a:solidFill>
                <a:latin typeface="Open Sans"/>
                <a:ea typeface="Open Sans"/>
                <a:cs typeface="Open Sans"/>
                <a:sym typeface="Open Sans"/>
              </a:rPr>
              <a:t>Nápověda:</a:t>
            </a:r>
            <a:endParaRPr b="1" i="0" sz="1100" u="none" cap="none" strike="noStrike">
              <a:solidFill>
                <a:schemeClr val="accent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500"/>
              <a:buFont typeface="Arial"/>
              <a:buNone/>
            </a:pPr>
            <a:r>
              <a:rPr b="1" i="0" lang="en" sz="1100" u="none" cap="none" strike="noStrike">
                <a:solidFill>
                  <a:schemeClr val="dk1"/>
                </a:solidFill>
                <a:latin typeface="Roboto Mono"/>
                <a:ea typeface="Roboto Mono"/>
                <a:cs typeface="Roboto Mono"/>
                <a:sym typeface="Roboto Mono"/>
              </a:rPr>
              <a:t>SELECT </a:t>
            </a:r>
            <a:r>
              <a:rPr i="0" lang="en" sz="1100" u="none" cap="none" strike="noStrike">
                <a:solidFill>
                  <a:schemeClr val="dk1"/>
                </a:solidFill>
                <a:latin typeface="Roboto Mono"/>
                <a:ea typeface="Roboto Mono"/>
                <a:cs typeface="Roboto Mono"/>
                <a:sym typeface="Roboto Mono"/>
              </a:rPr>
              <a:t>sloupec </a:t>
            </a:r>
            <a:r>
              <a:rPr b="1" i="0" lang="en" sz="1100" u="none" cap="none" strike="noStrike">
                <a:solidFill>
                  <a:schemeClr val="dk1"/>
                </a:solidFill>
                <a:latin typeface="Roboto Mono"/>
                <a:ea typeface="Roboto Mono"/>
                <a:cs typeface="Roboto Mono"/>
                <a:sym typeface="Roboto Mono"/>
              </a:rPr>
              <a:t>AS </a:t>
            </a:r>
            <a:r>
              <a:rPr i="0" lang="en" sz="1100" u="none" cap="none" strike="noStrike">
                <a:solidFill>
                  <a:schemeClr val="dk1"/>
                </a:solidFill>
                <a:latin typeface="Roboto Mono"/>
                <a:ea typeface="Roboto Mono"/>
                <a:cs typeface="Roboto Mono"/>
                <a:sym typeface="Roboto Mono"/>
              </a:rPr>
              <a:t>NovyNazevSloupce </a:t>
            </a:r>
            <a:r>
              <a:rPr b="1" i="0" lang="en" sz="1100" u="none" cap="none" strike="noStrike">
                <a:solidFill>
                  <a:schemeClr val="dk1"/>
                </a:solidFill>
                <a:latin typeface="Roboto Mono"/>
                <a:ea typeface="Roboto Mono"/>
                <a:cs typeface="Roboto Mono"/>
                <a:sym typeface="Roboto Mono"/>
              </a:rPr>
              <a:t>FROM </a:t>
            </a:r>
            <a:r>
              <a:rPr i="0" lang="en" sz="1100" u="none" cap="none" strike="noStrike">
                <a:solidFill>
                  <a:schemeClr val="dk1"/>
                </a:solidFill>
                <a:latin typeface="Roboto Mono"/>
                <a:ea typeface="Roboto Mono"/>
                <a:cs typeface="Roboto Mono"/>
                <a:sym typeface="Roboto Mono"/>
              </a:rPr>
              <a:t>tabulka</a:t>
            </a:r>
            <a:r>
              <a:rPr b="1" i="0" lang="en" sz="1100" u="none" cap="none" strike="noStrike">
                <a:solidFill>
                  <a:schemeClr val="dk1"/>
                </a:solidFill>
                <a:latin typeface="Roboto Mono"/>
                <a:ea typeface="Roboto Mono"/>
                <a:cs typeface="Roboto Mono"/>
                <a:sym typeface="Roboto Mono"/>
              </a:rPr>
              <a:t>;</a:t>
            </a:r>
            <a:endParaRPr i="0" sz="700" u="none" cap="none" strike="noStrike">
              <a:solidFill>
                <a:schemeClr val="dk1"/>
              </a:solidFill>
              <a:latin typeface="Roboto Mono"/>
              <a:ea typeface="Roboto Mono"/>
              <a:cs typeface="Roboto Mono"/>
              <a:sym typeface="Roboto Mon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119"/>
          <p:cNvSpPr txBox="1"/>
          <p:nvPr>
            <p:ph idx="1" type="body"/>
          </p:nvPr>
        </p:nvSpPr>
        <p:spPr>
          <a:xfrm>
            <a:off x="339900" y="766800"/>
            <a:ext cx="6178800" cy="917100"/>
          </a:xfrm>
          <a:prstGeom prst="rect">
            <a:avLst/>
          </a:prstGeom>
          <a:noFill/>
          <a:ln>
            <a:noFill/>
          </a:ln>
        </p:spPr>
        <p:txBody>
          <a:bodyPr anchorCtr="0" anchor="t" bIns="0" lIns="0" spcFirstLastPara="1" rIns="0" wrap="square" tIns="0">
            <a:noAutofit/>
          </a:bodyPr>
          <a:lstStyle/>
          <a:p>
            <a:pPr indent="-368300" lvl="0" marL="457200" marR="0" rtl="0" algn="l">
              <a:lnSpc>
                <a:spcPct val="115000"/>
              </a:lnSpc>
              <a:spcBef>
                <a:spcPts val="800"/>
              </a:spcBef>
              <a:spcAft>
                <a:spcPts val="0"/>
              </a:spcAft>
              <a:buClr>
                <a:schemeClr val="dk1"/>
              </a:buClr>
              <a:buSzPts val="1600"/>
              <a:buFont typeface="Open Sans Light"/>
              <a:buChar char="•"/>
            </a:pPr>
            <a:r>
              <a:rPr lang="en"/>
              <a:t>Vyber sloupce zip, city a country z tabulky country a přejmenuj je.</a:t>
            </a:r>
            <a:endParaRPr/>
          </a:p>
          <a:p>
            <a:pPr indent="0" lvl="0" marL="0" rtl="0" algn="l">
              <a:lnSpc>
                <a:spcPct val="115000"/>
              </a:lnSpc>
              <a:spcBef>
                <a:spcPts val="800"/>
              </a:spcBef>
              <a:spcAft>
                <a:spcPts val="0"/>
              </a:spcAft>
              <a:buSzPts val="1600"/>
              <a:buNone/>
            </a:pPr>
            <a:r>
              <a:t/>
            </a:r>
            <a:endParaRPr/>
          </a:p>
        </p:txBody>
      </p:sp>
      <p:sp>
        <p:nvSpPr>
          <p:cNvPr id="590" name="Google Shape;590;p119"/>
          <p:cNvSpPr txBox="1"/>
          <p:nvPr>
            <p:ph type="title"/>
          </p:nvPr>
        </p:nvSpPr>
        <p:spPr>
          <a:xfrm>
            <a:off x="339900" y="328969"/>
            <a:ext cx="6178800" cy="339600"/>
          </a:xfrm>
          <a:prstGeom prst="rect">
            <a:avLst/>
          </a:prstGeom>
          <a:noFill/>
          <a:ln>
            <a:noFill/>
          </a:ln>
        </p:spPr>
        <p:txBody>
          <a:bodyPr anchorCtr="0" anchor="t" bIns="90000" lIns="0" spcFirstLastPara="1" rIns="91425" wrap="square" tIns="0">
            <a:noAutofit/>
          </a:bodyPr>
          <a:lstStyle/>
          <a:p>
            <a:pPr indent="0" lvl="0" marL="0" marR="0" rtl="0" algn="l">
              <a:lnSpc>
                <a:spcPct val="115000"/>
              </a:lnSpc>
              <a:spcBef>
                <a:spcPts val="0"/>
              </a:spcBef>
              <a:spcAft>
                <a:spcPts val="0"/>
              </a:spcAft>
              <a:buClr>
                <a:srgbClr val="2B3990"/>
              </a:buClr>
              <a:buSzPts val="1100"/>
              <a:buFont typeface="Open Sans"/>
              <a:buNone/>
            </a:pPr>
            <a:r>
              <a:rPr lang="en">
                <a:solidFill>
                  <a:schemeClr val="dk2"/>
                </a:solidFill>
              </a:rPr>
              <a:t>DOTAZY</a:t>
            </a:r>
            <a:endParaRPr>
              <a:solidFill>
                <a:srgbClr val="ED47A2"/>
              </a:solidFill>
            </a:endParaRPr>
          </a:p>
        </p:txBody>
      </p:sp>
      <p:sp>
        <p:nvSpPr>
          <p:cNvPr id="591" name="Google Shape;591;p119"/>
          <p:cNvSpPr txBox="1"/>
          <p:nvPr/>
        </p:nvSpPr>
        <p:spPr>
          <a:xfrm>
            <a:off x="785325" y="1839500"/>
            <a:ext cx="3000000" cy="2624400"/>
          </a:xfrm>
          <a:prstGeom prst="rect">
            <a:avLst/>
          </a:prstGeom>
          <a:noFill/>
          <a:ln>
            <a:noFill/>
          </a:ln>
        </p:spPr>
        <p:txBody>
          <a:bodyPr anchorCtr="0" anchor="t" bIns="91425" lIns="91425" spcFirstLastPara="1" rIns="91425" wrap="square" tIns="91425">
            <a:spAutoFit/>
          </a:bodyPr>
          <a:lstStyle/>
          <a:p>
            <a:pPr indent="0" lvl="0" marL="76200" rtl="0" algn="l">
              <a:lnSpc>
                <a:spcPct val="115000"/>
              </a:lnSpc>
              <a:spcBef>
                <a:spcPts val="800"/>
              </a:spcBef>
              <a:spcAft>
                <a:spcPts val="0"/>
              </a:spcAft>
              <a:buNone/>
            </a:pPr>
            <a:r>
              <a:rPr lang="en" sz="1500">
                <a:solidFill>
                  <a:schemeClr val="dk1"/>
                </a:solidFill>
                <a:latin typeface="Roboto Mono"/>
                <a:ea typeface="Roboto Mono"/>
                <a:cs typeface="Roboto Mono"/>
                <a:sym typeface="Roboto Mono"/>
              </a:rPr>
              <a:t>SELECT</a:t>
            </a:r>
            <a:endParaRPr sz="2100">
              <a:solidFill>
                <a:schemeClr val="dk1"/>
              </a:solidFill>
              <a:latin typeface="Roboto Mono Light"/>
              <a:ea typeface="Roboto Mono Light"/>
              <a:cs typeface="Roboto Mono Light"/>
              <a:sym typeface="Roboto Mono Light"/>
            </a:endParaRPr>
          </a:p>
          <a:p>
            <a:pPr indent="0" lvl="0" marL="76200" rtl="0" algn="l">
              <a:lnSpc>
                <a:spcPct val="115000"/>
              </a:lnSpc>
              <a:spcBef>
                <a:spcPts val="800"/>
              </a:spcBef>
              <a:spcAft>
                <a:spcPts val="0"/>
              </a:spcAft>
              <a:buNone/>
            </a:pPr>
            <a:r>
              <a:rPr lang="en" sz="1500">
                <a:solidFill>
                  <a:schemeClr val="dk1"/>
                </a:solidFill>
                <a:latin typeface="Roboto Mono"/>
                <a:ea typeface="Roboto Mono"/>
                <a:cs typeface="Roboto Mono"/>
                <a:sym typeface="Roboto Mono"/>
              </a:rPr>
              <a:t>	</a:t>
            </a:r>
            <a:r>
              <a:rPr lang="en" sz="1500">
                <a:solidFill>
                  <a:schemeClr val="dk1"/>
                </a:solidFill>
                <a:latin typeface="Roboto Mono"/>
                <a:ea typeface="Roboto Mono"/>
                <a:cs typeface="Roboto Mono"/>
                <a:sym typeface="Roboto Mono"/>
              </a:rPr>
              <a:t>Zip AS PSC,</a:t>
            </a:r>
            <a:endParaRPr sz="1500">
              <a:solidFill>
                <a:schemeClr val="dk1"/>
              </a:solidFill>
              <a:latin typeface="Roboto Mono"/>
              <a:ea typeface="Roboto Mono"/>
              <a:cs typeface="Roboto Mono"/>
              <a:sym typeface="Roboto Mono"/>
            </a:endParaRPr>
          </a:p>
          <a:p>
            <a:pPr indent="381000" lvl="0" marL="76200" rtl="0" algn="l">
              <a:lnSpc>
                <a:spcPct val="115000"/>
              </a:lnSpc>
              <a:spcBef>
                <a:spcPts val="800"/>
              </a:spcBef>
              <a:spcAft>
                <a:spcPts val="0"/>
              </a:spcAft>
              <a:buClr>
                <a:schemeClr val="dk1"/>
              </a:buClr>
              <a:buSzPts val="1100"/>
              <a:buFont typeface="Arial"/>
              <a:buNone/>
            </a:pPr>
            <a:r>
              <a:rPr lang="en" sz="1500">
                <a:solidFill>
                  <a:schemeClr val="dk1"/>
                </a:solidFill>
                <a:latin typeface="Roboto Mono"/>
                <a:ea typeface="Roboto Mono"/>
                <a:cs typeface="Roboto Mono"/>
                <a:sym typeface="Roboto Mono"/>
              </a:rPr>
              <a:t>City AS Mesto,</a:t>
            </a:r>
            <a:endParaRPr sz="1500">
              <a:solidFill>
                <a:schemeClr val="dk1"/>
              </a:solidFill>
              <a:latin typeface="Roboto Mono"/>
              <a:ea typeface="Roboto Mono"/>
              <a:cs typeface="Roboto Mono"/>
              <a:sym typeface="Roboto Mono"/>
            </a:endParaRPr>
          </a:p>
          <a:p>
            <a:pPr indent="381000" lvl="0" marL="76200" rtl="0" algn="l">
              <a:lnSpc>
                <a:spcPct val="115000"/>
              </a:lnSpc>
              <a:spcBef>
                <a:spcPts val="800"/>
              </a:spcBef>
              <a:spcAft>
                <a:spcPts val="0"/>
              </a:spcAft>
              <a:buNone/>
            </a:pPr>
            <a:r>
              <a:rPr lang="en" sz="1500">
                <a:solidFill>
                  <a:schemeClr val="dk1"/>
                </a:solidFill>
                <a:latin typeface="Roboto Mono"/>
                <a:ea typeface="Roboto Mono"/>
                <a:cs typeface="Roboto Mono"/>
                <a:sym typeface="Roboto Mono"/>
              </a:rPr>
              <a:t>Country AS Stat</a:t>
            </a:r>
            <a:endParaRPr sz="1500">
              <a:solidFill>
                <a:schemeClr val="dk1"/>
              </a:solidFill>
              <a:latin typeface="Roboto Mono"/>
              <a:ea typeface="Roboto Mono"/>
              <a:cs typeface="Roboto Mono"/>
              <a:sym typeface="Roboto Mono"/>
            </a:endParaRPr>
          </a:p>
          <a:p>
            <a:pPr indent="0" lvl="0" marL="76200" rtl="0" algn="l">
              <a:lnSpc>
                <a:spcPct val="115000"/>
              </a:lnSpc>
              <a:spcBef>
                <a:spcPts val="800"/>
              </a:spcBef>
              <a:spcAft>
                <a:spcPts val="0"/>
              </a:spcAft>
              <a:buNone/>
            </a:pPr>
            <a:r>
              <a:rPr lang="en" sz="1500">
                <a:solidFill>
                  <a:schemeClr val="dk1"/>
                </a:solidFill>
                <a:latin typeface="Roboto Mono"/>
                <a:ea typeface="Roboto Mono"/>
                <a:cs typeface="Roboto Mono"/>
                <a:sym typeface="Roboto Mono"/>
              </a:rPr>
              <a:t>FROM</a:t>
            </a:r>
            <a:endParaRPr sz="2100">
              <a:solidFill>
                <a:schemeClr val="dk1"/>
              </a:solidFill>
              <a:latin typeface="Roboto Mono Light"/>
              <a:ea typeface="Roboto Mono Light"/>
              <a:cs typeface="Roboto Mono Light"/>
              <a:sym typeface="Roboto Mono Light"/>
            </a:endParaRPr>
          </a:p>
          <a:p>
            <a:pPr indent="0" lvl="0" marL="76200" rtl="0" algn="l">
              <a:lnSpc>
                <a:spcPct val="115000"/>
              </a:lnSpc>
              <a:spcBef>
                <a:spcPts val="800"/>
              </a:spcBef>
              <a:spcAft>
                <a:spcPts val="0"/>
              </a:spcAft>
              <a:buNone/>
            </a:pPr>
            <a:r>
              <a:rPr lang="en" sz="1500">
                <a:solidFill>
                  <a:schemeClr val="dk1"/>
                </a:solidFill>
                <a:latin typeface="Roboto Mono"/>
                <a:ea typeface="Roboto Mono"/>
                <a:cs typeface="Roboto Mono"/>
                <a:sym typeface="Roboto Mono"/>
              </a:rPr>
              <a:t>	country</a:t>
            </a:r>
            <a:endParaRPr sz="2100">
              <a:solidFill>
                <a:schemeClr val="dk1"/>
              </a:solidFill>
              <a:latin typeface="Roboto Mono Light"/>
              <a:ea typeface="Roboto Mono Light"/>
              <a:cs typeface="Roboto Mono Light"/>
              <a:sym typeface="Roboto Mono Light"/>
            </a:endParaRPr>
          </a:p>
          <a:p>
            <a:pPr indent="0" lvl="0" marL="76200" rtl="0" algn="l">
              <a:lnSpc>
                <a:spcPct val="115000"/>
              </a:lnSpc>
              <a:spcBef>
                <a:spcPts val="800"/>
              </a:spcBef>
              <a:spcAft>
                <a:spcPts val="0"/>
              </a:spcAft>
              <a:buNone/>
            </a:pPr>
            <a:r>
              <a:rPr lang="en" sz="1500">
                <a:solidFill>
                  <a:schemeClr val="dk1"/>
                </a:solidFill>
                <a:latin typeface="Roboto Mono"/>
                <a:ea typeface="Roboto Mono"/>
                <a:cs typeface="Roboto Mono"/>
                <a:sym typeface="Roboto Mono"/>
              </a:rPr>
              <a: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75"/>
          <p:cNvSpPr txBox="1"/>
          <p:nvPr>
            <p:ph type="title"/>
          </p:nvPr>
        </p:nvSpPr>
        <p:spPr>
          <a:xfrm>
            <a:off x="453200" y="514825"/>
            <a:ext cx="8238300" cy="452700"/>
          </a:xfrm>
          <a:prstGeom prst="rect">
            <a:avLst/>
          </a:prstGeom>
        </p:spPr>
        <p:txBody>
          <a:bodyPr anchorCtr="0" anchor="t" bIns="90000" lIns="0" spcFirstLastPara="1" rIns="91425" wrap="square" tIns="0">
            <a:noAutofit/>
          </a:bodyPr>
          <a:lstStyle/>
          <a:p>
            <a:pPr indent="0" lvl="0" marL="0" rtl="0" algn="l">
              <a:spcBef>
                <a:spcPts val="0"/>
              </a:spcBef>
              <a:spcAft>
                <a:spcPts val="0"/>
              </a:spcAft>
              <a:buNone/>
            </a:pPr>
            <a:r>
              <a:rPr lang="en"/>
              <a:t>Analytické myšlení</a:t>
            </a:r>
            <a:endParaRPr/>
          </a:p>
          <a:p>
            <a:pPr indent="0" lvl="0" marL="0" rtl="0" algn="l">
              <a:spcBef>
                <a:spcPts val="0"/>
              </a:spcBef>
              <a:spcAft>
                <a:spcPts val="0"/>
              </a:spcAft>
              <a:buNone/>
            </a:pPr>
            <a:r>
              <a:t/>
            </a:r>
            <a:endParaRPr/>
          </a:p>
        </p:txBody>
      </p:sp>
      <p:sp>
        <p:nvSpPr>
          <p:cNvPr id="231" name="Google Shape;231;p75"/>
          <p:cNvSpPr txBox="1"/>
          <p:nvPr>
            <p:ph idx="1" type="body"/>
          </p:nvPr>
        </p:nvSpPr>
        <p:spPr>
          <a:xfrm>
            <a:off x="453200" y="1022393"/>
            <a:ext cx="8238300" cy="34746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sz="2300"/>
              <a:t>Proces uvažování, v němž se jeden úsudek odvíjí od druhého a konečným výsledkem jsou závěry.</a:t>
            </a:r>
            <a:endParaRPr sz="2300"/>
          </a:p>
          <a:p>
            <a:pPr indent="0" lvl="0" marL="457200" rtl="0" algn="l">
              <a:spcBef>
                <a:spcPts val="800"/>
              </a:spcBef>
              <a:spcAft>
                <a:spcPts val="0"/>
              </a:spcAft>
              <a:buNone/>
            </a:pPr>
            <a:r>
              <a:t/>
            </a:r>
            <a:endParaRPr sz="2300"/>
          </a:p>
          <a:p>
            <a:pPr indent="-361950" lvl="0" marL="457200" rtl="0" algn="l">
              <a:spcBef>
                <a:spcPts val="800"/>
              </a:spcBef>
              <a:spcAft>
                <a:spcPts val="0"/>
              </a:spcAft>
              <a:buSzPts val="2100"/>
              <a:buChar char="•"/>
            </a:pPr>
            <a:r>
              <a:rPr lang="en"/>
              <a:t>Rozklad problému na podproblémy</a:t>
            </a:r>
            <a:endParaRPr/>
          </a:p>
          <a:p>
            <a:pPr indent="-361950" lvl="0" marL="457200" rtl="0" algn="l">
              <a:spcBef>
                <a:spcPts val="0"/>
              </a:spcBef>
              <a:spcAft>
                <a:spcPts val="0"/>
              </a:spcAft>
              <a:buSzPts val="2100"/>
              <a:buChar char="•"/>
            </a:pPr>
            <a:r>
              <a:rPr lang="en"/>
              <a:t>Používáme i v běžném životě</a:t>
            </a:r>
            <a:endParaRPr/>
          </a:p>
          <a:p>
            <a:pPr indent="-361950" lvl="0" marL="457200" rtl="0" algn="l">
              <a:spcBef>
                <a:spcPts val="0"/>
              </a:spcBef>
              <a:spcAft>
                <a:spcPts val="0"/>
              </a:spcAft>
              <a:buSzPts val="2100"/>
              <a:buChar char="•"/>
            </a:pPr>
            <a:r>
              <a:rPr lang="en"/>
              <a:t>Dá se zlepšovat</a:t>
            </a:r>
            <a:endParaRPr/>
          </a:p>
          <a:p>
            <a:pPr indent="0" lvl="0" marL="457200" rtl="0" algn="l">
              <a:spcBef>
                <a:spcPts val="800"/>
              </a:spcBef>
              <a:spcAft>
                <a:spcPts val="0"/>
              </a:spcAft>
              <a:buNone/>
            </a:pPr>
            <a:r>
              <a:t/>
            </a:r>
            <a:endParaRPr/>
          </a:p>
          <a:p>
            <a:pPr indent="0" lvl="0" marL="457200" rtl="0" algn="l">
              <a:spcBef>
                <a:spcPts val="80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120"/>
          <p:cNvSpPr txBox="1"/>
          <p:nvPr>
            <p:ph idx="1" type="body"/>
          </p:nvPr>
        </p:nvSpPr>
        <p:spPr>
          <a:xfrm>
            <a:off x="339900" y="766800"/>
            <a:ext cx="7719600" cy="1065600"/>
          </a:xfrm>
          <a:prstGeom prst="rect">
            <a:avLst/>
          </a:prstGeom>
          <a:noFill/>
          <a:ln>
            <a:noFill/>
          </a:ln>
        </p:spPr>
        <p:txBody>
          <a:bodyPr anchorCtr="0" anchor="t" bIns="0" lIns="0" spcFirstLastPara="1" rIns="0" wrap="square" tIns="0">
            <a:noAutofit/>
          </a:bodyPr>
          <a:lstStyle/>
          <a:p>
            <a:pPr indent="-342900" lvl="0" marL="342900" rtl="0" algn="l">
              <a:lnSpc>
                <a:spcPct val="115000"/>
              </a:lnSpc>
              <a:spcBef>
                <a:spcPts val="800"/>
              </a:spcBef>
              <a:spcAft>
                <a:spcPts val="0"/>
              </a:spcAft>
              <a:buSzPts val="1600"/>
              <a:buChar char="•"/>
            </a:pPr>
            <a:r>
              <a:rPr lang="en"/>
              <a:t>Vyber jedinečné Regiony z tabulky Country (aby tam žádný region nebyl dvakrát) a zobraz pouze první záznam.</a:t>
            </a:r>
            <a:endParaRPr/>
          </a:p>
          <a:p>
            <a:pPr indent="0" lvl="0" marL="342900" rtl="0" algn="l">
              <a:lnSpc>
                <a:spcPct val="115000"/>
              </a:lnSpc>
              <a:spcBef>
                <a:spcPts val="600"/>
              </a:spcBef>
              <a:spcAft>
                <a:spcPts val="0"/>
              </a:spcAft>
              <a:buSzPts val="1600"/>
              <a:buNone/>
            </a:pPr>
            <a:r>
              <a:t/>
            </a:r>
            <a:endParaRPr b="1">
              <a:solidFill>
                <a:schemeClr val="accent1"/>
              </a:solidFill>
              <a:latin typeface="Open Sans"/>
              <a:ea typeface="Open Sans"/>
              <a:cs typeface="Open Sans"/>
              <a:sym typeface="Open Sans"/>
            </a:endParaRPr>
          </a:p>
        </p:txBody>
      </p:sp>
      <p:sp>
        <p:nvSpPr>
          <p:cNvPr id="597" name="Google Shape;597;p120"/>
          <p:cNvSpPr txBox="1"/>
          <p:nvPr>
            <p:ph type="title"/>
          </p:nvPr>
        </p:nvSpPr>
        <p:spPr>
          <a:xfrm>
            <a:off x="339900" y="328969"/>
            <a:ext cx="6178800" cy="339600"/>
          </a:xfrm>
          <a:prstGeom prst="rect">
            <a:avLst/>
          </a:prstGeom>
          <a:noFill/>
          <a:ln>
            <a:noFill/>
          </a:ln>
        </p:spPr>
        <p:txBody>
          <a:bodyPr anchorCtr="0" anchor="t" bIns="90000" lIns="0" spcFirstLastPara="1" rIns="91425" wrap="square" tIns="0">
            <a:noAutofit/>
          </a:bodyPr>
          <a:lstStyle/>
          <a:p>
            <a:pPr indent="0" lvl="0" marL="0" rtl="0" algn="l">
              <a:lnSpc>
                <a:spcPct val="115000"/>
              </a:lnSpc>
              <a:spcBef>
                <a:spcPts val="0"/>
              </a:spcBef>
              <a:spcAft>
                <a:spcPts val="0"/>
              </a:spcAft>
              <a:buClr>
                <a:schemeClr val="dk1"/>
              </a:buClr>
              <a:buSzPts val="800"/>
              <a:buNone/>
            </a:pPr>
            <a:r>
              <a:rPr lang="en">
                <a:solidFill>
                  <a:schemeClr val="dk2"/>
                </a:solidFill>
              </a:rPr>
              <a:t>DOTAZY</a:t>
            </a:r>
            <a:endParaRPr>
              <a:solidFill>
                <a:schemeClr val="dk2"/>
              </a:solidFill>
            </a:endParaRPr>
          </a:p>
        </p:txBody>
      </p:sp>
      <p:sp>
        <p:nvSpPr>
          <p:cNvPr id="598" name="Google Shape;598;p120"/>
          <p:cNvSpPr txBox="1"/>
          <p:nvPr/>
        </p:nvSpPr>
        <p:spPr>
          <a:xfrm>
            <a:off x="0" y="4191650"/>
            <a:ext cx="5985300" cy="94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800"/>
              </a:spcBef>
              <a:spcAft>
                <a:spcPts val="0"/>
              </a:spcAft>
              <a:buNone/>
            </a:pPr>
            <a:r>
              <a:rPr lang="en" sz="1100">
                <a:solidFill>
                  <a:schemeClr val="dk1"/>
                </a:solidFill>
                <a:latin typeface="Open Sans"/>
                <a:ea typeface="Open Sans"/>
                <a:cs typeface="Open Sans"/>
                <a:sym typeface="Open Sans"/>
              </a:rPr>
              <a:t>Nápověda:</a:t>
            </a:r>
            <a:endParaRPr sz="1700">
              <a:solidFill>
                <a:schemeClr val="dk1"/>
              </a:solidFill>
              <a:latin typeface="Open Sans Light"/>
              <a:ea typeface="Open Sans Light"/>
              <a:cs typeface="Open Sans Light"/>
              <a:sym typeface="Open Sans Light"/>
            </a:endParaRPr>
          </a:p>
          <a:p>
            <a:pPr indent="0" lvl="0" marL="0" rtl="0" algn="l">
              <a:lnSpc>
                <a:spcPct val="115000"/>
              </a:lnSpc>
              <a:spcBef>
                <a:spcPts val="800"/>
              </a:spcBef>
              <a:spcAft>
                <a:spcPts val="0"/>
              </a:spcAft>
              <a:buNone/>
            </a:pPr>
            <a:r>
              <a:rPr b="1" lang="en" sz="1100">
                <a:solidFill>
                  <a:schemeClr val="dk1"/>
                </a:solidFill>
                <a:latin typeface="Roboto Mono"/>
                <a:ea typeface="Roboto Mono"/>
                <a:cs typeface="Roboto Mono"/>
                <a:sym typeface="Roboto Mono"/>
              </a:rPr>
              <a:t>SELECT</a:t>
            </a:r>
            <a:r>
              <a:rPr b="1" lang="en" sz="1100">
                <a:solidFill>
                  <a:srgbClr val="2E2F86"/>
                </a:solidFill>
                <a:latin typeface="Roboto Mono"/>
                <a:ea typeface="Roboto Mono"/>
                <a:cs typeface="Roboto Mono"/>
                <a:sym typeface="Roboto Mono"/>
              </a:rPr>
              <a:t> DISTINCT </a:t>
            </a:r>
            <a:r>
              <a:rPr lang="en" sz="1100">
                <a:solidFill>
                  <a:schemeClr val="dk2"/>
                </a:solidFill>
                <a:latin typeface="Roboto Mono Light"/>
                <a:ea typeface="Roboto Mono Light"/>
                <a:cs typeface="Roboto Mono Light"/>
                <a:sym typeface="Roboto Mono Light"/>
              </a:rPr>
              <a:t>sloupec </a:t>
            </a:r>
            <a:r>
              <a:rPr b="1" lang="en" sz="1100">
                <a:solidFill>
                  <a:schemeClr val="dk1"/>
                </a:solidFill>
                <a:latin typeface="Roboto Mono"/>
                <a:ea typeface="Roboto Mono"/>
                <a:cs typeface="Roboto Mono"/>
                <a:sym typeface="Roboto Mono"/>
              </a:rPr>
              <a:t>FROM</a:t>
            </a:r>
            <a:r>
              <a:rPr b="1" lang="en" sz="1100">
                <a:solidFill>
                  <a:schemeClr val="accent1"/>
                </a:solidFill>
                <a:latin typeface="Roboto Mono"/>
                <a:ea typeface="Roboto Mono"/>
                <a:cs typeface="Roboto Mono"/>
                <a:sym typeface="Roboto Mono"/>
              </a:rPr>
              <a:t> </a:t>
            </a:r>
            <a:r>
              <a:rPr lang="en" sz="1100">
                <a:solidFill>
                  <a:schemeClr val="dk2"/>
                </a:solidFill>
                <a:latin typeface="Roboto Mono Light"/>
                <a:ea typeface="Roboto Mono Light"/>
                <a:cs typeface="Roboto Mono Light"/>
                <a:sym typeface="Roboto Mono Light"/>
              </a:rPr>
              <a:t>tabulka</a:t>
            </a:r>
            <a:r>
              <a:rPr b="1" lang="en" sz="1100">
                <a:solidFill>
                  <a:schemeClr val="accent1"/>
                </a:solidFill>
                <a:latin typeface="Roboto Mono"/>
                <a:ea typeface="Roboto Mono"/>
                <a:cs typeface="Roboto Mono"/>
                <a:sym typeface="Roboto Mono"/>
              </a:rPr>
              <a:t>;</a:t>
            </a:r>
            <a:endParaRPr sz="1700">
              <a:solidFill>
                <a:schemeClr val="dk1"/>
              </a:solidFill>
              <a:latin typeface="Roboto Mono Light"/>
              <a:ea typeface="Roboto Mono Light"/>
              <a:cs typeface="Roboto Mono Light"/>
              <a:sym typeface="Roboto Mono Light"/>
            </a:endParaRPr>
          </a:p>
          <a:p>
            <a:pPr indent="0" lvl="0" marL="0" rtl="0" algn="l">
              <a:lnSpc>
                <a:spcPct val="115000"/>
              </a:lnSpc>
              <a:spcBef>
                <a:spcPts val="800"/>
              </a:spcBef>
              <a:spcAft>
                <a:spcPts val="0"/>
              </a:spcAft>
              <a:buNone/>
            </a:pPr>
            <a:r>
              <a:rPr b="1" lang="en" sz="1100">
                <a:solidFill>
                  <a:schemeClr val="dk1"/>
                </a:solidFill>
                <a:latin typeface="Roboto Mono"/>
                <a:ea typeface="Roboto Mono"/>
                <a:cs typeface="Roboto Mono"/>
                <a:sym typeface="Roboto Mono"/>
              </a:rPr>
              <a:t>SELECT </a:t>
            </a:r>
            <a:r>
              <a:rPr lang="en" sz="1100">
                <a:solidFill>
                  <a:schemeClr val="dk1"/>
                </a:solidFill>
                <a:latin typeface="Roboto Mono Light"/>
                <a:ea typeface="Roboto Mono Light"/>
                <a:cs typeface="Roboto Mono Light"/>
                <a:sym typeface="Roboto Mono Light"/>
              </a:rPr>
              <a:t>sloupec </a:t>
            </a:r>
            <a:r>
              <a:rPr b="1" lang="en" sz="1100">
                <a:solidFill>
                  <a:schemeClr val="dk1"/>
                </a:solidFill>
                <a:latin typeface="Roboto Mono"/>
                <a:ea typeface="Roboto Mono"/>
                <a:cs typeface="Roboto Mono"/>
                <a:sym typeface="Roboto Mono"/>
              </a:rPr>
              <a:t>FROM </a:t>
            </a:r>
            <a:r>
              <a:rPr lang="en" sz="1100">
                <a:solidFill>
                  <a:schemeClr val="dk2"/>
                </a:solidFill>
                <a:latin typeface="Roboto Mono Light"/>
                <a:ea typeface="Roboto Mono Light"/>
                <a:cs typeface="Roboto Mono Light"/>
                <a:sym typeface="Roboto Mono Light"/>
              </a:rPr>
              <a:t>tabulka </a:t>
            </a:r>
            <a:r>
              <a:rPr b="1" lang="en" sz="1100">
                <a:solidFill>
                  <a:srgbClr val="2E2F86"/>
                </a:solidFill>
                <a:latin typeface="Roboto Mono"/>
                <a:ea typeface="Roboto Mono"/>
                <a:cs typeface="Roboto Mono"/>
                <a:sym typeface="Roboto Mono"/>
              </a:rPr>
              <a:t>LIMIT </a:t>
            </a:r>
            <a:r>
              <a:rPr lang="en" sz="1100">
                <a:solidFill>
                  <a:schemeClr val="dk1"/>
                </a:solidFill>
                <a:latin typeface="Roboto Mono"/>
                <a:ea typeface="Roboto Mono"/>
                <a:cs typeface="Roboto Mono"/>
                <a:sym typeface="Roboto Mono"/>
              </a:rPr>
              <a:t>počet řádků</a:t>
            </a:r>
            <a:r>
              <a:rPr b="1" lang="en" sz="1100">
                <a:solidFill>
                  <a:schemeClr val="accent1"/>
                </a:solidFill>
                <a:latin typeface="Roboto Mono"/>
                <a:ea typeface="Roboto Mono"/>
                <a:cs typeface="Roboto Mono"/>
                <a:sym typeface="Roboto Mono"/>
              </a:rPr>
              <a:t>;</a:t>
            </a:r>
            <a:endParaRPr sz="1700">
              <a:solidFill>
                <a:schemeClr val="dk1"/>
              </a:solidFill>
              <a:latin typeface="Roboto Mono Light"/>
              <a:ea typeface="Roboto Mono Light"/>
              <a:cs typeface="Roboto Mono Light"/>
              <a:sym typeface="Roboto Mono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121"/>
          <p:cNvSpPr txBox="1"/>
          <p:nvPr>
            <p:ph idx="1" type="body"/>
          </p:nvPr>
        </p:nvSpPr>
        <p:spPr>
          <a:xfrm>
            <a:off x="339900" y="766800"/>
            <a:ext cx="7805700" cy="2605800"/>
          </a:xfrm>
          <a:prstGeom prst="rect">
            <a:avLst/>
          </a:prstGeom>
          <a:noFill/>
          <a:ln>
            <a:noFill/>
          </a:ln>
        </p:spPr>
        <p:txBody>
          <a:bodyPr anchorCtr="0" anchor="t" bIns="0" lIns="0" spcFirstLastPara="1" rIns="0" wrap="square" tIns="0">
            <a:noAutofit/>
          </a:bodyPr>
          <a:lstStyle/>
          <a:p>
            <a:pPr indent="-342900" lvl="0" marL="342900" rtl="0" algn="l">
              <a:lnSpc>
                <a:spcPct val="115000"/>
              </a:lnSpc>
              <a:spcBef>
                <a:spcPts val="800"/>
              </a:spcBef>
              <a:spcAft>
                <a:spcPts val="0"/>
              </a:spcAft>
              <a:buSzPts val="1600"/>
              <a:buChar char="•"/>
            </a:pPr>
            <a:r>
              <a:rPr lang="en"/>
              <a:t>Vyber jedinečné Regiony z tabulky Country (aby tam žádný region nebyl dvakrát) a zobraz pouze první záznam.</a:t>
            </a:r>
            <a:endParaRPr/>
          </a:p>
          <a:p>
            <a:pPr indent="0" lvl="0" marL="0" rtl="0" algn="l">
              <a:lnSpc>
                <a:spcPct val="115000"/>
              </a:lnSpc>
              <a:spcBef>
                <a:spcPts val="800"/>
              </a:spcBef>
              <a:spcAft>
                <a:spcPts val="0"/>
              </a:spcAft>
              <a:buSzPts val="1600"/>
              <a:buNone/>
            </a:pPr>
            <a:r>
              <a:t/>
            </a:r>
            <a:endParaRPr>
              <a:solidFill>
                <a:schemeClr val="dk1"/>
              </a:solidFill>
              <a:latin typeface="Open Sans"/>
              <a:ea typeface="Open Sans"/>
              <a:cs typeface="Open Sans"/>
              <a:sym typeface="Open Sans"/>
            </a:endParaRPr>
          </a:p>
          <a:p>
            <a:pPr indent="0" lvl="0" marL="76200" rtl="0" algn="l">
              <a:lnSpc>
                <a:spcPct val="115000"/>
              </a:lnSpc>
              <a:spcBef>
                <a:spcPts val="800"/>
              </a:spcBef>
              <a:spcAft>
                <a:spcPts val="0"/>
              </a:spcAft>
              <a:buSzPts val="2100"/>
              <a:buNone/>
            </a:pPr>
            <a:r>
              <a:rPr lang="en" sz="1500">
                <a:latin typeface="Roboto Mono"/>
                <a:ea typeface="Roboto Mono"/>
                <a:cs typeface="Roboto Mono"/>
                <a:sym typeface="Roboto Mono"/>
              </a:rPr>
              <a:t>SELECT DISTINCT</a:t>
            </a:r>
            <a:endParaRPr>
              <a:latin typeface="Roboto Mono Light"/>
              <a:ea typeface="Roboto Mono Light"/>
              <a:cs typeface="Roboto Mono Light"/>
              <a:sym typeface="Roboto Mono Light"/>
            </a:endParaRPr>
          </a:p>
          <a:p>
            <a:pPr indent="0" lvl="0" marL="76200" rtl="0" algn="l">
              <a:lnSpc>
                <a:spcPct val="115000"/>
              </a:lnSpc>
              <a:spcBef>
                <a:spcPts val="800"/>
              </a:spcBef>
              <a:spcAft>
                <a:spcPts val="0"/>
              </a:spcAft>
              <a:buSzPts val="2100"/>
              <a:buNone/>
            </a:pPr>
            <a:r>
              <a:rPr lang="en" sz="1500">
                <a:latin typeface="Roboto Mono"/>
                <a:ea typeface="Roboto Mono"/>
                <a:cs typeface="Roboto Mono"/>
                <a:sym typeface="Roboto Mono"/>
              </a:rPr>
              <a:t>	region</a:t>
            </a:r>
            <a:endParaRPr>
              <a:latin typeface="Roboto Mono Light"/>
              <a:ea typeface="Roboto Mono Light"/>
              <a:cs typeface="Roboto Mono Light"/>
              <a:sym typeface="Roboto Mono Light"/>
            </a:endParaRPr>
          </a:p>
          <a:p>
            <a:pPr indent="0" lvl="0" marL="76200" rtl="0" algn="l">
              <a:lnSpc>
                <a:spcPct val="115000"/>
              </a:lnSpc>
              <a:spcBef>
                <a:spcPts val="800"/>
              </a:spcBef>
              <a:spcAft>
                <a:spcPts val="0"/>
              </a:spcAft>
              <a:buSzPts val="2100"/>
              <a:buNone/>
            </a:pPr>
            <a:r>
              <a:rPr lang="en" sz="1500">
                <a:latin typeface="Roboto Mono"/>
                <a:ea typeface="Roboto Mono"/>
                <a:cs typeface="Roboto Mono"/>
                <a:sym typeface="Roboto Mono"/>
              </a:rPr>
              <a:t>FROM</a:t>
            </a:r>
            <a:endParaRPr>
              <a:latin typeface="Roboto Mono Light"/>
              <a:ea typeface="Roboto Mono Light"/>
              <a:cs typeface="Roboto Mono Light"/>
              <a:sym typeface="Roboto Mono Light"/>
            </a:endParaRPr>
          </a:p>
          <a:p>
            <a:pPr indent="0" lvl="0" marL="76200" rtl="0" algn="l">
              <a:lnSpc>
                <a:spcPct val="115000"/>
              </a:lnSpc>
              <a:spcBef>
                <a:spcPts val="800"/>
              </a:spcBef>
              <a:spcAft>
                <a:spcPts val="0"/>
              </a:spcAft>
              <a:buSzPts val="2100"/>
              <a:buNone/>
            </a:pPr>
            <a:r>
              <a:rPr lang="en" sz="1500">
                <a:latin typeface="Roboto Mono"/>
                <a:ea typeface="Roboto Mono"/>
                <a:cs typeface="Roboto Mono"/>
                <a:sym typeface="Roboto Mono"/>
              </a:rPr>
              <a:t>	country</a:t>
            </a:r>
            <a:endParaRPr>
              <a:latin typeface="Roboto Mono Light"/>
              <a:ea typeface="Roboto Mono Light"/>
              <a:cs typeface="Roboto Mono Light"/>
              <a:sym typeface="Roboto Mono Light"/>
            </a:endParaRPr>
          </a:p>
          <a:p>
            <a:pPr indent="0" lvl="0" marL="76200" rtl="0" algn="l">
              <a:lnSpc>
                <a:spcPct val="115000"/>
              </a:lnSpc>
              <a:spcBef>
                <a:spcPts val="800"/>
              </a:spcBef>
              <a:spcAft>
                <a:spcPts val="0"/>
              </a:spcAft>
              <a:buSzPts val="2100"/>
              <a:buNone/>
            </a:pPr>
            <a:r>
              <a:rPr lang="en" sz="1500">
                <a:latin typeface="Roboto Mono"/>
                <a:ea typeface="Roboto Mono"/>
                <a:cs typeface="Roboto Mono"/>
                <a:sym typeface="Roboto Mono"/>
              </a:rPr>
              <a:t>LIMIT 1;</a:t>
            </a:r>
            <a:endParaRPr>
              <a:latin typeface="Roboto Mono Light"/>
              <a:ea typeface="Roboto Mono Light"/>
              <a:cs typeface="Roboto Mono Light"/>
              <a:sym typeface="Roboto Mono Light"/>
            </a:endParaRPr>
          </a:p>
          <a:p>
            <a:pPr indent="0" lvl="0" marL="342900" rtl="0" algn="l">
              <a:lnSpc>
                <a:spcPct val="115000"/>
              </a:lnSpc>
              <a:spcBef>
                <a:spcPts val="600"/>
              </a:spcBef>
              <a:spcAft>
                <a:spcPts val="0"/>
              </a:spcAft>
              <a:buSzPts val="1600"/>
              <a:buNone/>
            </a:pPr>
            <a:r>
              <a:t/>
            </a:r>
            <a:endParaRPr b="1">
              <a:solidFill>
                <a:schemeClr val="accent1"/>
              </a:solidFill>
              <a:latin typeface="Open Sans"/>
              <a:ea typeface="Open Sans"/>
              <a:cs typeface="Open Sans"/>
              <a:sym typeface="Open Sans"/>
            </a:endParaRPr>
          </a:p>
        </p:txBody>
      </p:sp>
      <p:sp>
        <p:nvSpPr>
          <p:cNvPr id="604" name="Google Shape;604;p121"/>
          <p:cNvSpPr txBox="1"/>
          <p:nvPr>
            <p:ph type="title"/>
          </p:nvPr>
        </p:nvSpPr>
        <p:spPr>
          <a:xfrm>
            <a:off x="339900" y="328969"/>
            <a:ext cx="6178800" cy="339600"/>
          </a:xfrm>
          <a:prstGeom prst="rect">
            <a:avLst/>
          </a:prstGeom>
          <a:noFill/>
          <a:ln>
            <a:noFill/>
          </a:ln>
        </p:spPr>
        <p:txBody>
          <a:bodyPr anchorCtr="0" anchor="t" bIns="90000" lIns="0" spcFirstLastPara="1" rIns="91425" wrap="square" tIns="0">
            <a:noAutofit/>
          </a:bodyPr>
          <a:lstStyle/>
          <a:p>
            <a:pPr indent="0" lvl="0" marL="0" rtl="0" algn="l">
              <a:lnSpc>
                <a:spcPct val="115000"/>
              </a:lnSpc>
              <a:spcBef>
                <a:spcPts val="0"/>
              </a:spcBef>
              <a:spcAft>
                <a:spcPts val="0"/>
              </a:spcAft>
              <a:buClr>
                <a:schemeClr val="dk1"/>
              </a:buClr>
              <a:buSzPts val="800"/>
              <a:buNone/>
            </a:pPr>
            <a:r>
              <a:rPr lang="en">
                <a:solidFill>
                  <a:schemeClr val="dk2"/>
                </a:solidFill>
              </a:rPr>
              <a:t>DOTAZY</a:t>
            </a:r>
            <a:endParaRPr>
              <a:solidFill>
                <a:srgbClr val="ED47A2"/>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22"/>
          <p:cNvSpPr txBox="1"/>
          <p:nvPr>
            <p:ph type="title"/>
          </p:nvPr>
        </p:nvSpPr>
        <p:spPr>
          <a:xfrm>
            <a:off x="453200" y="3649438"/>
            <a:ext cx="6179100" cy="4797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Clr>
                <a:schemeClr val="dk1"/>
              </a:buClr>
              <a:buSzPts val="800"/>
              <a:buFont typeface="Open Sans"/>
              <a:buNone/>
            </a:pPr>
            <a:r>
              <a:rPr lang="en"/>
              <a:t>Samostatná práce 1 - konec</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123"/>
          <p:cNvSpPr txBox="1"/>
          <p:nvPr>
            <p:ph idx="1" type="body"/>
          </p:nvPr>
        </p:nvSpPr>
        <p:spPr>
          <a:xfrm>
            <a:off x="339900" y="988050"/>
            <a:ext cx="6178800" cy="2605800"/>
          </a:xfrm>
          <a:prstGeom prst="rect">
            <a:avLst/>
          </a:prstGeom>
          <a:noFill/>
          <a:ln>
            <a:noFill/>
          </a:ln>
        </p:spPr>
        <p:txBody>
          <a:bodyPr anchorCtr="0" anchor="t" bIns="0" lIns="0" spcFirstLastPara="1" rIns="0" wrap="square" tIns="0">
            <a:noAutofit/>
          </a:bodyPr>
          <a:lstStyle/>
          <a:p>
            <a:pPr indent="0" lvl="0" marL="342900" rtl="0" algn="l">
              <a:lnSpc>
                <a:spcPct val="115000"/>
              </a:lnSpc>
              <a:spcBef>
                <a:spcPts val="600"/>
              </a:spcBef>
              <a:spcAft>
                <a:spcPts val="0"/>
              </a:spcAft>
              <a:buSzPts val="1600"/>
              <a:buNone/>
            </a:pPr>
            <a:r>
              <a:rPr b="1" lang="en">
                <a:solidFill>
                  <a:schemeClr val="dk1"/>
                </a:solidFill>
                <a:latin typeface="Roboto Mono"/>
                <a:ea typeface="Roboto Mono"/>
                <a:cs typeface="Roboto Mono"/>
                <a:sym typeface="Roboto Mono"/>
              </a:rPr>
              <a:t>SELECT </a:t>
            </a:r>
            <a:r>
              <a:rPr lang="en">
                <a:solidFill>
                  <a:schemeClr val="dk1"/>
                </a:solidFill>
                <a:latin typeface="Roboto Mono Light"/>
                <a:ea typeface="Roboto Mono Light"/>
                <a:cs typeface="Roboto Mono Light"/>
                <a:sym typeface="Roboto Mono Light"/>
              </a:rPr>
              <a:t>sloupec </a:t>
            </a:r>
            <a:r>
              <a:rPr b="1" lang="en">
                <a:solidFill>
                  <a:schemeClr val="dk1"/>
                </a:solidFill>
                <a:latin typeface="Roboto Mono"/>
                <a:ea typeface="Roboto Mono"/>
                <a:cs typeface="Roboto Mono"/>
                <a:sym typeface="Roboto Mono"/>
              </a:rPr>
              <a:t>FROM </a:t>
            </a:r>
            <a:r>
              <a:rPr lang="en">
                <a:solidFill>
                  <a:schemeClr val="dk2"/>
                </a:solidFill>
                <a:latin typeface="Roboto Mono Light"/>
                <a:ea typeface="Roboto Mono Light"/>
                <a:cs typeface="Roboto Mono Light"/>
                <a:sym typeface="Roboto Mono Light"/>
              </a:rPr>
              <a:t>tabulka </a:t>
            </a:r>
            <a:r>
              <a:rPr b="1" lang="en">
                <a:solidFill>
                  <a:srgbClr val="2E2F86"/>
                </a:solidFill>
                <a:latin typeface="Roboto Mono"/>
                <a:ea typeface="Roboto Mono"/>
                <a:cs typeface="Roboto Mono"/>
                <a:sym typeface="Roboto Mono"/>
              </a:rPr>
              <a:t>WHERE</a:t>
            </a:r>
            <a:r>
              <a:rPr lang="en">
                <a:solidFill>
                  <a:schemeClr val="dk2"/>
                </a:solidFill>
                <a:latin typeface="Roboto Mono Light"/>
                <a:ea typeface="Roboto Mono Light"/>
                <a:cs typeface="Roboto Mono Light"/>
                <a:sym typeface="Roboto Mono Light"/>
              </a:rPr>
              <a:t> podmínka</a:t>
            </a:r>
            <a:r>
              <a:rPr b="1" lang="en">
                <a:solidFill>
                  <a:schemeClr val="accent1"/>
                </a:solidFill>
                <a:latin typeface="Roboto Mono"/>
                <a:ea typeface="Roboto Mono"/>
                <a:cs typeface="Roboto Mono"/>
                <a:sym typeface="Roboto Mono"/>
              </a:rPr>
              <a:t>;</a:t>
            </a:r>
            <a:endParaRPr>
              <a:latin typeface="Roboto Mono Light"/>
              <a:ea typeface="Roboto Mono Light"/>
              <a:cs typeface="Roboto Mono Light"/>
              <a:sym typeface="Roboto Mono Light"/>
            </a:endParaRPr>
          </a:p>
          <a:p>
            <a:pPr indent="-241300" lvl="0" marL="342900" rtl="0" algn="l">
              <a:lnSpc>
                <a:spcPct val="115000"/>
              </a:lnSpc>
              <a:spcBef>
                <a:spcPts val="800"/>
              </a:spcBef>
              <a:spcAft>
                <a:spcPts val="0"/>
              </a:spcAft>
              <a:buSzPts val="1600"/>
              <a:buNone/>
            </a:pPr>
            <a:r>
              <a:t/>
            </a:r>
            <a:endParaRPr sz="1800">
              <a:solidFill>
                <a:schemeClr val="dk1"/>
              </a:solidFill>
              <a:latin typeface="Open Sans"/>
              <a:ea typeface="Open Sans"/>
              <a:cs typeface="Open Sans"/>
              <a:sym typeface="Open Sans"/>
            </a:endParaRPr>
          </a:p>
          <a:p>
            <a:pPr indent="0" lvl="0" marL="76200" rtl="0" algn="l">
              <a:lnSpc>
                <a:spcPct val="115000"/>
              </a:lnSpc>
              <a:spcBef>
                <a:spcPts val="800"/>
              </a:spcBef>
              <a:spcAft>
                <a:spcPts val="0"/>
              </a:spcAft>
              <a:buSzPts val="2100"/>
              <a:buNone/>
            </a:pPr>
            <a:r>
              <a:rPr lang="en" sz="1700">
                <a:latin typeface="Roboto Mono"/>
                <a:ea typeface="Roboto Mono"/>
                <a:cs typeface="Roboto Mono"/>
                <a:sym typeface="Roboto Mono"/>
              </a:rPr>
              <a:t>SELECT</a:t>
            </a:r>
            <a:endParaRPr sz="1700">
              <a:latin typeface="Roboto Mono"/>
              <a:ea typeface="Roboto Mono"/>
              <a:cs typeface="Roboto Mono"/>
              <a:sym typeface="Roboto Mono"/>
            </a:endParaRPr>
          </a:p>
          <a:p>
            <a:pPr indent="0" lvl="0" marL="76200" rtl="0" algn="l">
              <a:lnSpc>
                <a:spcPct val="115000"/>
              </a:lnSpc>
              <a:spcBef>
                <a:spcPts val="800"/>
              </a:spcBef>
              <a:spcAft>
                <a:spcPts val="0"/>
              </a:spcAft>
              <a:buSzPts val="2100"/>
              <a:buNone/>
            </a:pPr>
            <a:r>
              <a:rPr lang="en" sz="1700">
                <a:latin typeface="Roboto Mono"/>
                <a:ea typeface="Roboto Mono"/>
                <a:cs typeface="Roboto Mono"/>
                <a:sym typeface="Roboto Mono"/>
              </a:rPr>
              <a:t>	*</a:t>
            </a:r>
            <a:endParaRPr sz="1700">
              <a:latin typeface="Roboto Mono"/>
              <a:ea typeface="Roboto Mono"/>
              <a:cs typeface="Roboto Mono"/>
              <a:sym typeface="Roboto Mono"/>
            </a:endParaRPr>
          </a:p>
          <a:p>
            <a:pPr indent="0" lvl="0" marL="76200" rtl="0" algn="l">
              <a:lnSpc>
                <a:spcPct val="115000"/>
              </a:lnSpc>
              <a:spcBef>
                <a:spcPts val="800"/>
              </a:spcBef>
              <a:spcAft>
                <a:spcPts val="0"/>
              </a:spcAft>
              <a:buSzPts val="2100"/>
              <a:buNone/>
            </a:pPr>
            <a:r>
              <a:rPr lang="en" sz="1700">
                <a:latin typeface="Roboto Mono"/>
                <a:ea typeface="Roboto Mono"/>
                <a:cs typeface="Roboto Mono"/>
                <a:sym typeface="Roboto Mono"/>
              </a:rPr>
              <a:t>FROM</a:t>
            </a:r>
            <a:endParaRPr sz="1700">
              <a:latin typeface="Roboto Mono"/>
              <a:ea typeface="Roboto Mono"/>
              <a:cs typeface="Roboto Mono"/>
              <a:sym typeface="Roboto Mono"/>
            </a:endParaRPr>
          </a:p>
          <a:p>
            <a:pPr indent="0" lvl="0" marL="76200" rtl="0" algn="l">
              <a:lnSpc>
                <a:spcPct val="115000"/>
              </a:lnSpc>
              <a:spcBef>
                <a:spcPts val="800"/>
              </a:spcBef>
              <a:spcAft>
                <a:spcPts val="0"/>
              </a:spcAft>
              <a:buSzPts val="2100"/>
              <a:buNone/>
            </a:pPr>
            <a:r>
              <a:rPr lang="en" sz="1700">
                <a:latin typeface="Roboto Mono"/>
                <a:ea typeface="Roboto Mono"/>
                <a:cs typeface="Roboto Mono"/>
                <a:sym typeface="Roboto Mono"/>
              </a:rPr>
              <a:t>	Sales</a:t>
            </a:r>
            <a:endParaRPr sz="2300">
              <a:latin typeface="Roboto Mono Light"/>
              <a:ea typeface="Roboto Mono Light"/>
              <a:cs typeface="Roboto Mono Light"/>
              <a:sym typeface="Roboto Mono Light"/>
            </a:endParaRPr>
          </a:p>
          <a:p>
            <a:pPr indent="0" lvl="0" marL="76200" rtl="0" algn="l">
              <a:lnSpc>
                <a:spcPct val="115000"/>
              </a:lnSpc>
              <a:spcBef>
                <a:spcPts val="800"/>
              </a:spcBef>
              <a:spcAft>
                <a:spcPts val="0"/>
              </a:spcAft>
              <a:buSzPts val="2100"/>
              <a:buNone/>
            </a:pPr>
            <a:r>
              <a:rPr lang="en" sz="1700">
                <a:latin typeface="Roboto Mono"/>
                <a:ea typeface="Roboto Mono"/>
                <a:cs typeface="Roboto Mono"/>
                <a:sym typeface="Roboto Mono"/>
              </a:rPr>
              <a:t>WHERE</a:t>
            </a:r>
            <a:endParaRPr sz="1700">
              <a:latin typeface="Roboto Mono"/>
              <a:ea typeface="Roboto Mono"/>
              <a:cs typeface="Roboto Mono"/>
              <a:sym typeface="Roboto Mono"/>
            </a:endParaRPr>
          </a:p>
          <a:p>
            <a:pPr indent="0" lvl="0" marL="76200" rtl="0" algn="l">
              <a:lnSpc>
                <a:spcPct val="115000"/>
              </a:lnSpc>
              <a:spcBef>
                <a:spcPts val="800"/>
              </a:spcBef>
              <a:spcAft>
                <a:spcPts val="0"/>
              </a:spcAft>
              <a:buSzPts val="2100"/>
              <a:buNone/>
            </a:pPr>
            <a:r>
              <a:rPr lang="en" sz="1700">
                <a:latin typeface="Roboto Mono"/>
                <a:ea typeface="Roboto Mono"/>
                <a:cs typeface="Roboto Mono"/>
                <a:sym typeface="Roboto Mono"/>
              </a:rPr>
              <a:t>	ProductID = 1;</a:t>
            </a:r>
            <a:endParaRPr sz="1700">
              <a:latin typeface="Roboto Mono"/>
              <a:ea typeface="Roboto Mono"/>
              <a:cs typeface="Roboto Mono"/>
              <a:sym typeface="Roboto Mono"/>
            </a:endParaRPr>
          </a:p>
          <a:p>
            <a:pPr indent="0" lvl="0" marL="0" rtl="0" algn="l">
              <a:lnSpc>
                <a:spcPct val="115000"/>
              </a:lnSpc>
              <a:spcBef>
                <a:spcPts val="800"/>
              </a:spcBef>
              <a:spcAft>
                <a:spcPts val="0"/>
              </a:spcAft>
              <a:buSzPts val="1600"/>
              <a:buNone/>
            </a:pPr>
            <a:r>
              <a:t/>
            </a:r>
            <a:endParaRPr sz="2000">
              <a:solidFill>
                <a:schemeClr val="dk1"/>
              </a:solidFill>
              <a:latin typeface="Open Sans"/>
              <a:ea typeface="Open Sans"/>
              <a:cs typeface="Open Sans"/>
              <a:sym typeface="Open Sans"/>
            </a:endParaRPr>
          </a:p>
          <a:p>
            <a:pPr indent="0" lvl="0" marL="342900" rtl="0" algn="l">
              <a:lnSpc>
                <a:spcPct val="115000"/>
              </a:lnSpc>
              <a:spcBef>
                <a:spcPts val="600"/>
              </a:spcBef>
              <a:spcAft>
                <a:spcPts val="0"/>
              </a:spcAft>
              <a:buSzPts val="1600"/>
              <a:buNone/>
            </a:pPr>
            <a:r>
              <a:t/>
            </a:r>
            <a:endParaRPr b="1">
              <a:solidFill>
                <a:schemeClr val="accent1"/>
              </a:solidFill>
              <a:latin typeface="Open Sans"/>
              <a:ea typeface="Open Sans"/>
              <a:cs typeface="Open Sans"/>
              <a:sym typeface="Open Sans"/>
            </a:endParaRPr>
          </a:p>
        </p:txBody>
      </p:sp>
      <p:sp>
        <p:nvSpPr>
          <p:cNvPr id="615" name="Google Shape;615;p123"/>
          <p:cNvSpPr txBox="1"/>
          <p:nvPr>
            <p:ph type="title"/>
          </p:nvPr>
        </p:nvSpPr>
        <p:spPr>
          <a:xfrm>
            <a:off x="339900" y="328969"/>
            <a:ext cx="6178800" cy="339600"/>
          </a:xfrm>
          <a:prstGeom prst="rect">
            <a:avLst/>
          </a:prstGeom>
          <a:noFill/>
          <a:ln>
            <a:noFill/>
          </a:ln>
        </p:spPr>
        <p:txBody>
          <a:bodyPr anchorCtr="0" anchor="t" bIns="90000" lIns="0" spcFirstLastPara="1" rIns="91425" wrap="square" tIns="0">
            <a:noAutofit/>
          </a:bodyPr>
          <a:lstStyle/>
          <a:p>
            <a:pPr indent="0" lvl="0" marL="0" rtl="0" algn="l">
              <a:lnSpc>
                <a:spcPct val="115000"/>
              </a:lnSpc>
              <a:spcBef>
                <a:spcPts val="0"/>
              </a:spcBef>
              <a:spcAft>
                <a:spcPts val="0"/>
              </a:spcAft>
              <a:buClr>
                <a:schemeClr val="dk1"/>
              </a:buClr>
              <a:buSzPts val="800"/>
              <a:buNone/>
            </a:pPr>
            <a:r>
              <a:rPr lang="en">
                <a:solidFill>
                  <a:schemeClr val="dk2"/>
                </a:solidFill>
              </a:rPr>
              <a:t>FILTROVÁNÍ DOTAZŮ - WHERE</a:t>
            </a:r>
            <a:endParaRPr>
              <a:solidFill>
                <a:srgbClr val="ED47A2"/>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124"/>
          <p:cNvSpPr txBox="1"/>
          <p:nvPr>
            <p:ph idx="1" type="body"/>
          </p:nvPr>
        </p:nvSpPr>
        <p:spPr>
          <a:xfrm>
            <a:off x="339900" y="926575"/>
            <a:ext cx="7547700" cy="2605800"/>
          </a:xfrm>
          <a:prstGeom prst="rect">
            <a:avLst/>
          </a:prstGeom>
          <a:noFill/>
          <a:ln>
            <a:noFill/>
          </a:ln>
        </p:spPr>
        <p:txBody>
          <a:bodyPr anchorCtr="0" anchor="t" bIns="0" lIns="0" spcFirstLastPara="1" rIns="0" wrap="square" tIns="0">
            <a:noAutofit/>
          </a:bodyPr>
          <a:lstStyle/>
          <a:p>
            <a:pPr indent="0" lvl="0" marL="342900" rtl="0" algn="l">
              <a:lnSpc>
                <a:spcPct val="115000"/>
              </a:lnSpc>
              <a:spcBef>
                <a:spcPts val="600"/>
              </a:spcBef>
              <a:spcAft>
                <a:spcPts val="0"/>
              </a:spcAft>
              <a:buSzPts val="1600"/>
              <a:buNone/>
            </a:pPr>
            <a:r>
              <a:rPr b="1" lang="en">
                <a:solidFill>
                  <a:schemeClr val="dk1"/>
                </a:solidFill>
                <a:latin typeface="Roboto Mono"/>
                <a:ea typeface="Roboto Mono"/>
                <a:cs typeface="Roboto Mono"/>
                <a:sym typeface="Roboto Mono"/>
              </a:rPr>
              <a:t>SELECT </a:t>
            </a:r>
            <a:r>
              <a:rPr lang="en">
                <a:solidFill>
                  <a:schemeClr val="dk1"/>
                </a:solidFill>
                <a:latin typeface="Roboto Mono Light"/>
                <a:ea typeface="Roboto Mono Light"/>
                <a:cs typeface="Roboto Mono Light"/>
                <a:sym typeface="Roboto Mono Light"/>
              </a:rPr>
              <a:t>sloupec </a:t>
            </a:r>
            <a:r>
              <a:rPr b="1" lang="en">
                <a:solidFill>
                  <a:schemeClr val="dk1"/>
                </a:solidFill>
                <a:latin typeface="Roboto Mono"/>
                <a:ea typeface="Roboto Mono"/>
                <a:cs typeface="Roboto Mono"/>
                <a:sym typeface="Roboto Mono"/>
              </a:rPr>
              <a:t>FROM </a:t>
            </a:r>
            <a:r>
              <a:rPr lang="en">
                <a:solidFill>
                  <a:schemeClr val="dk2"/>
                </a:solidFill>
                <a:latin typeface="Roboto Mono Light"/>
                <a:ea typeface="Roboto Mono Light"/>
                <a:cs typeface="Roboto Mono Light"/>
                <a:sym typeface="Roboto Mono Light"/>
              </a:rPr>
              <a:t>tabulka </a:t>
            </a:r>
            <a:r>
              <a:rPr b="1" lang="en">
                <a:solidFill>
                  <a:srgbClr val="2E2F86"/>
                </a:solidFill>
                <a:latin typeface="Roboto Mono"/>
                <a:ea typeface="Roboto Mono"/>
                <a:cs typeface="Roboto Mono"/>
                <a:sym typeface="Roboto Mono"/>
              </a:rPr>
              <a:t>ORDER BY</a:t>
            </a:r>
            <a:r>
              <a:rPr lang="en">
                <a:solidFill>
                  <a:schemeClr val="dk2"/>
                </a:solidFill>
                <a:latin typeface="Roboto Mono Light"/>
                <a:ea typeface="Roboto Mono Light"/>
                <a:cs typeface="Roboto Mono Light"/>
                <a:sym typeface="Roboto Mono Light"/>
              </a:rPr>
              <a:t> sloupec </a:t>
            </a:r>
            <a:r>
              <a:rPr b="1" lang="en">
                <a:solidFill>
                  <a:srgbClr val="2E2F86"/>
                </a:solidFill>
                <a:latin typeface="Roboto Mono"/>
                <a:ea typeface="Roboto Mono"/>
                <a:cs typeface="Roboto Mono"/>
                <a:sym typeface="Roboto Mono"/>
              </a:rPr>
              <a:t>DESC/ASC</a:t>
            </a:r>
            <a:r>
              <a:rPr b="1" lang="en">
                <a:solidFill>
                  <a:schemeClr val="accent1"/>
                </a:solidFill>
                <a:latin typeface="Roboto Mono"/>
                <a:ea typeface="Roboto Mono"/>
                <a:cs typeface="Roboto Mono"/>
                <a:sym typeface="Roboto Mono"/>
              </a:rPr>
              <a:t>;</a:t>
            </a:r>
            <a:endParaRPr>
              <a:latin typeface="Roboto Mono Light"/>
              <a:ea typeface="Roboto Mono Light"/>
              <a:cs typeface="Roboto Mono Light"/>
              <a:sym typeface="Roboto Mono Light"/>
            </a:endParaRPr>
          </a:p>
          <a:p>
            <a:pPr indent="0" lvl="0" marL="0" rtl="0" algn="l">
              <a:lnSpc>
                <a:spcPct val="115000"/>
              </a:lnSpc>
              <a:spcBef>
                <a:spcPts val="800"/>
              </a:spcBef>
              <a:spcAft>
                <a:spcPts val="0"/>
              </a:spcAft>
              <a:buSzPts val="1600"/>
              <a:buNone/>
            </a:pPr>
            <a:r>
              <a:t/>
            </a:r>
            <a:endParaRPr sz="1800">
              <a:solidFill>
                <a:schemeClr val="dk1"/>
              </a:solidFill>
              <a:latin typeface="Open Sans"/>
              <a:ea typeface="Open Sans"/>
              <a:cs typeface="Open Sans"/>
              <a:sym typeface="Open Sans"/>
            </a:endParaRPr>
          </a:p>
          <a:p>
            <a:pPr indent="0" lvl="0" marL="0" rtl="0" algn="l">
              <a:lnSpc>
                <a:spcPct val="115000"/>
              </a:lnSpc>
              <a:spcBef>
                <a:spcPts val="800"/>
              </a:spcBef>
              <a:spcAft>
                <a:spcPts val="0"/>
              </a:spcAft>
              <a:buSzPts val="1600"/>
              <a:buNone/>
            </a:pPr>
            <a:r>
              <a:rPr lang="en" sz="1800">
                <a:solidFill>
                  <a:schemeClr val="dk1"/>
                </a:solidFill>
                <a:latin typeface="Open Sans"/>
                <a:ea typeface="Open Sans"/>
                <a:cs typeface="Open Sans"/>
                <a:sym typeface="Open Sans"/>
              </a:rPr>
              <a:t>	</a:t>
            </a:r>
            <a:r>
              <a:rPr lang="en"/>
              <a:t>asc = ascending (řazení od nejmenšího k největšímu)</a:t>
            </a:r>
            <a:br>
              <a:rPr lang="en"/>
            </a:br>
            <a:r>
              <a:rPr lang="en"/>
              <a:t>		… výchozí řazení pro každý sloupec</a:t>
            </a:r>
            <a:endParaRPr/>
          </a:p>
          <a:p>
            <a:pPr indent="0" lvl="0" marL="0" rtl="0" algn="l">
              <a:lnSpc>
                <a:spcPct val="115000"/>
              </a:lnSpc>
              <a:spcBef>
                <a:spcPts val="800"/>
              </a:spcBef>
              <a:spcAft>
                <a:spcPts val="0"/>
              </a:spcAft>
              <a:buSzPts val="1600"/>
              <a:buNone/>
            </a:pPr>
            <a:r>
              <a:rPr lang="en"/>
              <a:t>	desc = descending (řazení od největšího k nejmenšímu)</a:t>
            </a:r>
            <a:endParaRPr/>
          </a:p>
          <a:p>
            <a:pPr indent="0" lvl="0" marL="342900" rtl="0" algn="l">
              <a:lnSpc>
                <a:spcPct val="115000"/>
              </a:lnSpc>
              <a:spcBef>
                <a:spcPts val="600"/>
              </a:spcBef>
              <a:spcAft>
                <a:spcPts val="0"/>
              </a:spcAft>
              <a:buSzPts val="1600"/>
              <a:buNone/>
            </a:pPr>
            <a:r>
              <a:t/>
            </a:r>
            <a:endParaRPr b="1">
              <a:solidFill>
                <a:schemeClr val="accent1"/>
              </a:solidFill>
              <a:latin typeface="Open Sans"/>
              <a:ea typeface="Open Sans"/>
              <a:cs typeface="Open Sans"/>
              <a:sym typeface="Open Sans"/>
            </a:endParaRPr>
          </a:p>
        </p:txBody>
      </p:sp>
      <p:sp>
        <p:nvSpPr>
          <p:cNvPr id="621" name="Google Shape;621;p124"/>
          <p:cNvSpPr txBox="1"/>
          <p:nvPr>
            <p:ph type="title"/>
          </p:nvPr>
        </p:nvSpPr>
        <p:spPr>
          <a:xfrm>
            <a:off x="339900" y="328969"/>
            <a:ext cx="6178800" cy="339600"/>
          </a:xfrm>
          <a:prstGeom prst="rect">
            <a:avLst/>
          </a:prstGeom>
          <a:noFill/>
          <a:ln>
            <a:noFill/>
          </a:ln>
        </p:spPr>
        <p:txBody>
          <a:bodyPr anchorCtr="0" anchor="t" bIns="90000" lIns="0" spcFirstLastPara="1" rIns="91425" wrap="square" tIns="0">
            <a:noAutofit/>
          </a:bodyPr>
          <a:lstStyle/>
          <a:p>
            <a:pPr indent="0" lvl="0" marL="0" rtl="0" algn="l">
              <a:lnSpc>
                <a:spcPct val="115000"/>
              </a:lnSpc>
              <a:spcBef>
                <a:spcPts val="0"/>
              </a:spcBef>
              <a:spcAft>
                <a:spcPts val="0"/>
              </a:spcAft>
              <a:buClr>
                <a:schemeClr val="dk1"/>
              </a:buClr>
              <a:buSzPts val="800"/>
              <a:buNone/>
            </a:pPr>
            <a:r>
              <a:rPr lang="en">
                <a:solidFill>
                  <a:schemeClr val="dk2"/>
                </a:solidFill>
              </a:rPr>
              <a:t>ŘAZENÍ VÝSLEDKŮ DOTAZU</a:t>
            </a:r>
            <a:endParaRPr>
              <a:solidFill>
                <a:schemeClr val="dk2"/>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125"/>
          <p:cNvSpPr txBox="1"/>
          <p:nvPr>
            <p:ph type="title"/>
          </p:nvPr>
        </p:nvSpPr>
        <p:spPr>
          <a:xfrm>
            <a:off x="453200" y="3649438"/>
            <a:ext cx="6179100" cy="4797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Clr>
                <a:schemeClr val="dk1"/>
              </a:buClr>
              <a:buSzPts val="800"/>
              <a:buFont typeface="Open Sans"/>
              <a:buNone/>
            </a:pPr>
            <a:r>
              <a:rPr lang="en"/>
              <a:t>S</a:t>
            </a:r>
            <a:r>
              <a:rPr lang="en"/>
              <a:t>amostatná práce 2</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126"/>
          <p:cNvSpPr txBox="1"/>
          <p:nvPr>
            <p:ph idx="1" type="body"/>
          </p:nvPr>
        </p:nvSpPr>
        <p:spPr>
          <a:xfrm>
            <a:off x="339900" y="766800"/>
            <a:ext cx="6178800" cy="2605800"/>
          </a:xfrm>
          <a:prstGeom prst="rect">
            <a:avLst/>
          </a:prstGeom>
          <a:noFill/>
          <a:ln>
            <a:noFill/>
          </a:ln>
        </p:spPr>
        <p:txBody>
          <a:bodyPr anchorCtr="0" anchor="t" bIns="0" lIns="0" spcFirstLastPara="1" rIns="0" wrap="square" tIns="0">
            <a:noAutofit/>
          </a:bodyPr>
          <a:lstStyle/>
          <a:p>
            <a:pPr indent="-342900" lvl="0" marL="342900" rtl="0" algn="l">
              <a:lnSpc>
                <a:spcPct val="115000"/>
              </a:lnSpc>
              <a:spcBef>
                <a:spcPts val="800"/>
              </a:spcBef>
              <a:spcAft>
                <a:spcPts val="0"/>
              </a:spcAft>
              <a:buSzPts val="1600"/>
              <a:buChar char="•"/>
            </a:pPr>
            <a:r>
              <a:rPr lang="en"/>
              <a:t>Vyber všechny sloupce tabulky Sales pro ProductID se rovná 1 a seřaď výsledky sestupně dle výše Revenue.</a:t>
            </a:r>
            <a:endParaRPr/>
          </a:p>
          <a:p>
            <a:pPr indent="-241300" lvl="0" marL="342900" rtl="0" algn="l">
              <a:lnSpc>
                <a:spcPct val="115000"/>
              </a:lnSpc>
              <a:spcBef>
                <a:spcPts val="800"/>
              </a:spcBef>
              <a:spcAft>
                <a:spcPts val="0"/>
              </a:spcAft>
              <a:buSzPts val="1600"/>
              <a:buNone/>
            </a:pPr>
            <a:r>
              <a:t/>
            </a:r>
            <a:endParaRPr>
              <a:solidFill>
                <a:schemeClr val="dk1"/>
              </a:solidFill>
              <a:latin typeface="Open Sans"/>
              <a:ea typeface="Open Sans"/>
              <a:cs typeface="Open Sans"/>
              <a:sym typeface="Open Sans"/>
            </a:endParaRPr>
          </a:p>
          <a:p>
            <a:pPr indent="0" lvl="0" marL="0" rtl="0" algn="l">
              <a:lnSpc>
                <a:spcPct val="115000"/>
              </a:lnSpc>
              <a:spcBef>
                <a:spcPts val="800"/>
              </a:spcBef>
              <a:spcAft>
                <a:spcPts val="0"/>
              </a:spcAft>
              <a:buSzPts val="1600"/>
              <a:buNone/>
            </a:pPr>
            <a:r>
              <a:t/>
            </a:r>
            <a:endParaRPr>
              <a:solidFill>
                <a:schemeClr val="dk1"/>
              </a:solidFill>
              <a:latin typeface="Open Sans"/>
              <a:ea typeface="Open Sans"/>
              <a:cs typeface="Open Sans"/>
              <a:sym typeface="Open Sans"/>
            </a:endParaRPr>
          </a:p>
          <a:p>
            <a:pPr indent="0" lvl="0" marL="0" rtl="0" algn="l">
              <a:lnSpc>
                <a:spcPct val="115000"/>
              </a:lnSpc>
              <a:spcBef>
                <a:spcPts val="800"/>
              </a:spcBef>
              <a:spcAft>
                <a:spcPts val="0"/>
              </a:spcAft>
              <a:buSzPts val="1600"/>
              <a:buNone/>
            </a:pPr>
            <a:r>
              <a:t/>
            </a:r>
            <a:endParaRPr>
              <a:solidFill>
                <a:schemeClr val="dk1"/>
              </a:solidFill>
              <a:latin typeface="Open Sans"/>
              <a:ea typeface="Open Sans"/>
              <a:cs typeface="Open Sans"/>
              <a:sym typeface="Open Sans"/>
            </a:endParaRPr>
          </a:p>
          <a:p>
            <a:pPr indent="0" lvl="0" marL="0" rtl="0" algn="l">
              <a:lnSpc>
                <a:spcPct val="115000"/>
              </a:lnSpc>
              <a:spcBef>
                <a:spcPts val="800"/>
              </a:spcBef>
              <a:spcAft>
                <a:spcPts val="0"/>
              </a:spcAft>
              <a:buSzPts val="1600"/>
              <a:buNone/>
            </a:pPr>
            <a:r>
              <a:rPr lang="en" sz="1500">
                <a:solidFill>
                  <a:schemeClr val="dk1"/>
                </a:solidFill>
                <a:latin typeface="Open Sans"/>
                <a:ea typeface="Open Sans"/>
                <a:cs typeface="Open Sans"/>
                <a:sym typeface="Open Sans"/>
              </a:rPr>
              <a:t>Nápověda:</a:t>
            </a:r>
            <a:endParaRPr/>
          </a:p>
          <a:p>
            <a:pPr indent="0" lvl="0" marL="0" rtl="0" algn="l">
              <a:lnSpc>
                <a:spcPct val="115000"/>
              </a:lnSpc>
              <a:spcBef>
                <a:spcPts val="800"/>
              </a:spcBef>
              <a:spcAft>
                <a:spcPts val="0"/>
              </a:spcAft>
              <a:buSzPts val="1600"/>
              <a:buNone/>
            </a:pPr>
            <a:r>
              <a:rPr b="1" lang="en" sz="1500">
                <a:solidFill>
                  <a:schemeClr val="dk1"/>
                </a:solidFill>
                <a:latin typeface="Roboto Mono"/>
                <a:ea typeface="Roboto Mono"/>
                <a:cs typeface="Roboto Mono"/>
                <a:sym typeface="Roboto Mono"/>
              </a:rPr>
              <a:t>SELECT </a:t>
            </a:r>
            <a:r>
              <a:rPr lang="en" sz="1500">
                <a:solidFill>
                  <a:schemeClr val="dk1"/>
                </a:solidFill>
                <a:latin typeface="Roboto Mono Light"/>
                <a:ea typeface="Roboto Mono Light"/>
                <a:cs typeface="Roboto Mono Light"/>
                <a:sym typeface="Roboto Mono Light"/>
              </a:rPr>
              <a:t>sloupec </a:t>
            </a:r>
            <a:r>
              <a:rPr b="1" lang="en" sz="1500">
                <a:solidFill>
                  <a:schemeClr val="dk1"/>
                </a:solidFill>
                <a:latin typeface="Roboto Mono"/>
                <a:ea typeface="Roboto Mono"/>
                <a:cs typeface="Roboto Mono"/>
                <a:sym typeface="Roboto Mono"/>
              </a:rPr>
              <a:t>FROM </a:t>
            </a:r>
            <a:r>
              <a:rPr lang="en" sz="1500">
                <a:solidFill>
                  <a:schemeClr val="dk2"/>
                </a:solidFill>
                <a:latin typeface="Roboto Mono Light"/>
                <a:ea typeface="Roboto Mono Light"/>
                <a:cs typeface="Roboto Mono Light"/>
                <a:sym typeface="Roboto Mono Light"/>
              </a:rPr>
              <a:t>tabulka </a:t>
            </a:r>
            <a:r>
              <a:rPr b="1" lang="en" sz="1500">
                <a:solidFill>
                  <a:srgbClr val="2E2F86"/>
                </a:solidFill>
                <a:latin typeface="Roboto Mono"/>
                <a:ea typeface="Roboto Mono"/>
                <a:cs typeface="Roboto Mono"/>
                <a:sym typeface="Roboto Mono"/>
              </a:rPr>
              <a:t>WHERE</a:t>
            </a:r>
            <a:r>
              <a:rPr lang="en" sz="1500">
                <a:solidFill>
                  <a:schemeClr val="dk2"/>
                </a:solidFill>
                <a:latin typeface="Roboto Mono Light"/>
                <a:ea typeface="Roboto Mono Light"/>
                <a:cs typeface="Roboto Mono Light"/>
                <a:sym typeface="Roboto Mono Light"/>
              </a:rPr>
              <a:t> podmínka</a:t>
            </a:r>
            <a:r>
              <a:rPr b="1" lang="en" sz="1500">
                <a:solidFill>
                  <a:schemeClr val="accent1"/>
                </a:solidFill>
                <a:latin typeface="Roboto Mono"/>
                <a:ea typeface="Roboto Mono"/>
                <a:cs typeface="Roboto Mono"/>
                <a:sym typeface="Roboto Mono"/>
              </a:rPr>
              <a:t>;</a:t>
            </a:r>
            <a:endParaRPr>
              <a:latin typeface="Roboto Mono Light"/>
              <a:ea typeface="Roboto Mono Light"/>
              <a:cs typeface="Roboto Mono Light"/>
              <a:sym typeface="Roboto Mono Light"/>
            </a:endParaRPr>
          </a:p>
          <a:p>
            <a:pPr indent="0" lvl="0" marL="0" rtl="0" algn="l">
              <a:lnSpc>
                <a:spcPct val="115000"/>
              </a:lnSpc>
              <a:spcBef>
                <a:spcPts val="800"/>
              </a:spcBef>
              <a:spcAft>
                <a:spcPts val="0"/>
              </a:spcAft>
              <a:buSzPts val="1600"/>
              <a:buNone/>
            </a:pPr>
            <a:r>
              <a:rPr b="1" lang="en" sz="1500">
                <a:solidFill>
                  <a:schemeClr val="dk1"/>
                </a:solidFill>
                <a:latin typeface="Roboto Mono"/>
                <a:ea typeface="Roboto Mono"/>
                <a:cs typeface="Roboto Mono"/>
                <a:sym typeface="Roboto Mono"/>
              </a:rPr>
              <a:t>SELECT </a:t>
            </a:r>
            <a:r>
              <a:rPr lang="en" sz="1500">
                <a:solidFill>
                  <a:schemeClr val="dk1"/>
                </a:solidFill>
                <a:latin typeface="Roboto Mono Light"/>
                <a:ea typeface="Roboto Mono Light"/>
                <a:cs typeface="Roboto Mono Light"/>
                <a:sym typeface="Roboto Mono Light"/>
              </a:rPr>
              <a:t>sloupec </a:t>
            </a:r>
            <a:r>
              <a:rPr b="1" lang="en" sz="1500">
                <a:solidFill>
                  <a:schemeClr val="dk1"/>
                </a:solidFill>
                <a:latin typeface="Roboto Mono"/>
                <a:ea typeface="Roboto Mono"/>
                <a:cs typeface="Roboto Mono"/>
                <a:sym typeface="Roboto Mono"/>
              </a:rPr>
              <a:t>FROM </a:t>
            </a:r>
            <a:r>
              <a:rPr lang="en" sz="1500">
                <a:solidFill>
                  <a:schemeClr val="dk2"/>
                </a:solidFill>
                <a:latin typeface="Roboto Mono Light"/>
                <a:ea typeface="Roboto Mono Light"/>
                <a:cs typeface="Roboto Mono Light"/>
                <a:sym typeface="Roboto Mono Light"/>
              </a:rPr>
              <a:t>tabulka </a:t>
            </a:r>
            <a:r>
              <a:rPr b="1" lang="en" sz="1500">
                <a:solidFill>
                  <a:srgbClr val="2E2F86"/>
                </a:solidFill>
                <a:latin typeface="Roboto Mono"/>
                <a:ea typeface="Roboto Mono"/>
                <a:cs typeface="Roboto Mono"/>
                <a:sym typeface="Roboto Mono"/>
              </a:rPr>
              <a:t>ORDER BY</a:t>
            </a:r>
            <a:r>
              <a:rPr lang="en" sz="1500">
                <a:solidFill>
                  <a:schemeClr val="dk2"/>
                </a:solidFill>
                <a:latin typeface="Roboto Mono Light"/>
                <a:ea typeface="Roboto Mono Light"/>
                <a:cs typeface="Roboto Mono Light"/>
                <a:sym typeface="Roboto Mono Light"/>
              </a:rPr>
              <a:t> sloupec </a:t>
            </a:r>
            <a:r>
              <a:rPr b="1" lang="en" sz="1500">
                <a:solidFill>
                  <a:srgbClr val="2E2F86"/>
                </a:solidFill>
                <a:latin typeface="Roboto Mono"/>
                <a:ea typeface="Roboto Mono"/>
                <a:cs typeface="Roboto Mono"/>
                <a:sym typeface="Roboto Mono"/>
              </a:rPr>
              <a:t>DESC/ASC</a:t>
            </a:r>
            <a:r>
              <a:rPr b="1" lang="en" sz="1500">
                <a:solidFill>
                  <a:schemeClr val="accent1"/>
                </a:solidFill>
                <a:latin typeface="Roboto Mono"/>
                <a:ea typeface="Roboto Mono"/>
                <a:cs typeface="Roboto Mono"/>
                <a:sym typeface="Roboto Mono"/>
              </a:rPr>
              <a:t>;</a:t>
            </a:r>
            <a:endParaRPr>
              <a:latin typeface="Roboto Mono Light"/>
              <a:ea typeface="Roboto Mono Light"/>
              <a:cs typeface="Roboto Mono Light"/>
              <a:sym typeface="Roboto Mono Light"/>
            </a:endParaRPr>
          </a:p>
          <a:p>
            <a:pPr indent="-241300" lvl="0" marL="342900" rtl="0" algn="l">
              <a:lnSpc>
                <a:spcPct val="115000"/>
              </a:lnSpc>
              <a:spcBef>
                <a:spcPts val="800"/>
              </a:spcBef>
              <a:spcAft>
                <a:spcPts val="0"/>
              </a:spcAft>
              <a:buSzPts val="1600"/>
              <a:buNone/>
            </a:pPr>
            <a:r>
              <a:t/>
            </a:r>
            <a:endParaRPr b="1">
              <a:solidFill>
                <a:schemeClr val="accent1"/>
              </a:solidFill>
              <a:latin typeface="Open Sans"/>
              <a:ea typeface="Open Sans"/>
              <a:cs typeface="Open Sans"/>
              <a:sym typeface="Open Sans"/>
            </a:endParaRPr>
          </a:p>
          <a:p>
            <a:pPr indent="-241300" lvl="0" marL="342900" rtl="0" algn="l">
              <a:lnSpc>
                <a:spcPct val="115000"/>
              </a:lnSpc>
              <a:spcBef>
                <a:spcPts val="800"/>
              </a:spcBef>
              <a:spcAft>
                <a:spcPts val="0"/>
              </a:spcAft>
              <a:buSzPts val="1600"/>
              <a:buNone/>
            </a:pPr>
            <a:r>
              <a:t/>
            </a:r>
            <a:endParaRPr>
              <a:solidFill>
                <a:schemeClr val="dk1"/>
              </a:solidFill>
              <a:latin typeface="Open Sans"/>
              <a:ea typeface="Open Sans"/>
              <a:cs typeface="Open Sans"/>
              <a:sym typeface="Open Sans"/>
            </a:endParaRPr>
          </a:p>
        </p:txBody>
      </p:sp>
      <p:sp>
        <p:nvSpPr>
          <p:cNvPr id="632" name="Google Shape;632;p126"/>
          <p:cNvSpPr txBox="1"/>
          <p:nvPr>
            <p:ph type="title"/>
          </p:nvPr>
        </p:nvSpPr>
        <p:spPr>
          <a:xfrm>
            <a:off x="339900" y="328969"/>
            <a:ext cx="6178800" cy="339600"/>
          </a:xfrm>
          <a:prstGeom prst="rect">
            <a:avLst/>
          </a:prstGeom>
          <a:noFill/>
          <a:ln>
            <a:noFill/>
          </a:ln>
        </p:spPr>
        <p:txBody>
          <a:bodyPr anchorCtr="0" anchor="t" bIns="90000" lIns="0" spcFirstLastPara="1" rIns="91425" wrap="square" tIns="0">
            <a:noAutofit/>
          </a:bodyPr>
          <a:lstStyle/>
          <a:p>
            <a:pPr indent="0" lvl="0" marL="0" rtl="0" algn="l">
              <a:lnSpc>
                <a:spcPct val="115000"/>
              </a:lnSpc>
              <a:spcBef>
                <a:spcPts val="0"/>
              </a:spcBef>
              <a:spcAft>
                <a:spcPts val="0"/>
              </a:spcAft>
              <a:buClr>
                <a:schemeClr val="dk1"/>
              </a:buClr>
              <a:buSzPts val="800"/>
              <a:buNone/>
            </a:pPr>
            <a:r>
              <a:rPr lang="en">
                <a:solidFill>
                  <a:schemeClr val="dk2"/>
                </a:solidFill>
              </a:rPr>
              <a:t>DOTAZY</a:t>
            </a:r>
            <a:endParaRPr>
              <a:solidFill>
                <a:schemeClr val="dk2"/>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127"/>
          <p:cNvSpPr txBox="1"/>
          <p:nvPr>
            <p:ph idx="1" type="body"/>
          </p:nvPr>
        </p:nvSpPr>
        <p:spPr>
          <a:xfrm>
            <a:off x="339900" y="766800"/>
            <a:ext cx="6178800" cy="2605800"/>
          </a:xfrm>
          <a:prstGeom prst="rect">
            <a:avLst/>
          </a:prstGeom>
          <a:noFill/>
          <a:ln>
            <a:noFill/>
          </a:ln>
        </p:spPr>
        <p:txBody>
          <a:bodyPr anchorCtr="0" anchor="t" bIns="0" lIns="0" spcFirstLastPara="1" rIns="0" wrap="square" tIns="0">
            <a:noAutofit/>
          </a:bodyPr>
          <a:lstStyle/>
          <a:p>
            <a:pPr indent="-342900" lvl="0" marL="342900" rtl="0" algn="l">
              <a:lnSpc>
                <a:spcPct val="115000"/>
              </a:lnSpc>
              <a:spcBef>
                <a:spcPts val="800"/>
              </a:spcBef>
              <a:spcAft>
                <a:spcPts val="0"/>
              </a:spcAft>
              <a:buSzPts val="1600"/>
              <a:buChar char="•"/>
            </a:pPr>
            <a:r>
              <a:rPr lang="en"/>
              <a:t>Vyber všechny sloupce tabulky Sales, kde ProductID se rovná 1 a seřaď výsledky sestupně dle výše Revenue.</a:t>
            </a:r>
            <a:endParaRPr/>
          </a:p>
          <a:p>
            <a:pPr indent="0" lvl="0" marL="76200" rtl="0" algn="l">
              <a:lnSpc>
                <a:spcPct val="115000"/>
              </a:lnSpc>
              <a:spcBef>
                <a:spcPts val="0"/>
              </a:spcBef>
              <a:spcAft>
                <a:spcPts val="0"/>
              </a:spcAft>
              <a:buSzPts val="2100"/>
              <a:buNone/>
            </a:pPr>
            <a:r>
              <a:t/>
            </a:r>
            <a:endParaRPr>
              <a:latin typeface="Courier New"/>
              <a:ea typeface="Courier New"/>
              <a:cs typeface="Courier New"/>
              <a:sym typeface="Courier New"/>
            </a:endParaRPr>
          </a:p>
          <a:p>
            <a:pPr indent="0" lvl="0" marL="76200" rtl="0" algn="l">
              <a:lnSpc>
                <a:spcPct val="115000"/>
              </a:lnSpc>
              <a:spcBef>
                <a:spcPts val="0"/>
              </a:spcBef>
              <a:spcAft>
                <a:spcPts val="0"/>
              </a:spcAft>
              <a:buSzPts val="2100"/>
              <a:buNone/>
            </a:pPr>
            <a:r>
              <a:rPr lang="en" sz="1500">
                <a:latin typeface="Roboto Mono"/>
                <a:ea typeface="Roboto Mono"/>
                <a:cs typeface="Roboto Mono"/>
                <a:sym typeface="Roboto Mono"/>
              </a:rPr>
              <a:t>SELECT</a:t>
            </a:r>
            <a:endParaRPr sz="1500">
              <a:latin typeface="Roboto Mono Light"/>
              <a:ea typeface="Roboto Mono Light"/>
              <a:cs typeface="Roboto Mono Light"/>
              <a:sym typeface="Roboto Mono Light"/>
            </a:endParaRPr>
          </a:p>
          <a:p>
            <a:pPr indent="0" lvl="0" marL="76200" rtl="0" algn="l">
              <a:lnSpc>
                <a:spcPct val="115000"/>
              </a:lnSpc>
              <a:spcBef>
                <a:spcPts val="200"/>
              </a:spcBef>
              <a:spcAft>
                <a:spcPts val="0"/>
              </a:spcAft>
              <a:buSzPts val="2100"/>
              <a:buNone/>
            </a:pPr>
            <a:r>
              <a:rPr lang="en" sz="1500">
                <a:latin typeface="Roboto Mono"/>
                <a:ea typeface="Roboto Mono"/>
                <a:cs typeface="Roboto Mono"/>
                <a:sym typeface="Roboto Mono"/>
              </a:rPr>
              <a:t>	*</a:t>
            </a:r>
            <a:endParaRPr sz="1500">
              <a:latin typeface="Roboto Mono Light"/>
              <a:ea typeface="Roboto Mono Light"/>
              <a:cs typeface="Roboto Mono Light"/>
              <a:sym typeface="Roboto Mono Light"/>
            </a:endParaRPr>
          </a:p>
          <a:p>
            <a:pPr indent="0" lvl="0" marL="76200" rtl="0" algn="l">
              <a:lnSpc>
                <a:spcPct val="115000"/>
              </a:lnSpc>
              <a:spcBef>
                <a:spcPts val="200"/>
              </a:spcBef>
              <a:spcAft>
                <a:spcPts val="0"/>
              </a:spcAft>
              <a:buSzPts val="2100"/>
              <a:buNone/>
            </a:pPr>
            <a:r>
              <a:rPr lang="en" sz="1500">
                <a:latin typeface="Roboto Mono"/>
                <a:ea typeface="Roboto Mono"/>
                <a:cs typeface="Roboto Mono"/>
                <a:sym typeface="Roboto Mono"/>
              </a:rPr>
              <a:t>FROM</a:t>
            </a:r>
            <a:endParaRPr sz="1500">
              <a:latin typeface="Roboto Mono Light"/>
              <a:ea typeface="Roboto Mono Light"/>
              <a:cs typeface="Roboto Mono Light"/>
              <a:sym typeface="Roboto Mono Light"/>
            </a:endParaRPr>
          </a:p>
          <a:p>
            <a:pPr indent="0" lvl="0" marL="76200" rtl="0" algn="l">
              <a:lnSpc>
                <a:spcPct val="115000"/>
              </a:lnSpc>
              <a:spcBef>
                <a:spcPts val="200"/>
              </a:spcBef>
              <a:spcAft>
                <a:spcPts val="0"/>
              </a:spcAft>
              <a:buSzPts val="2100"/>
              <a:buNone/>
            </a:pPr>
            <a:r>
              <a:rPr lang="en" sz="1500">
                <a:latin typeface="Roboto Mono"/>
                <a:ea typeface="Roboto Mono"/>
                <a:cs typeface="Roboto Mono"/>
                <a:sym typeface="Roboto Mono"/>
              </a:rPr>
              <a:t>	Sales</a:t>
            </a:r>
            <a:endParaRPr>
              <a:latin typeface="Roboto Mono Light"/>
              <a:ea typeface="Roboto Mono Light"/>
              <a:cs typeface="Roboto Mono Light"/>
              <a:sym typeface="Roboto Mono Light"/>
            </a:endParaRPr>
          </a:p>
          <a:p>
            <a:pPr indent="0" lvl="0" marL="76200" rtl="0" algn="l">
              <a:lnSpc>
                <a:spcPct val="115000"/>
              </a:lnSpc>
              <a:spcBef>
                <a:spcPts val="200"/>
              </a:spcBef>
              <a:spcAft>
                <a:spcPts val="0"/>
              </a:spcAft>
              <a:buSzPts val="2100"/>
              <a:buNone/>
            </a:pPr>
            <a:r>
              <a:rPr lang="en" sz="1500">
                <a:latin typeface="Roboto Mono"/>
                <a:ea typeface="Roboto Mono"/>
                <a:cs typeface="Roboto Mono"/>
                <a:sym typeface="Roboto Mono"/>
              </a:rPr>
              <a:t>WHERE</a:t>
            </a:r>
            <a:endParaRPr sz="1500">
              <a:latin typeface="Roboto Mono Light"/>
              <a:ea typeface="Roboto Mono Light"/>
              <a:cs typeface="Roboto Mono Light"/>
              <a:sym typeface="Roboto Mono Light"/>
            </a:endParaRPr>
          </a:p>
          <a:p>
            <a:pPr indent="0" lvl="0" marL="76200" rtl="0" algn="l">
              <a:lnSpc>
                <a:spcPct val="115000"/>
              </a:lnSpc>
              <a:spcBef>
                <a:spcPts val="200"/>
              </a:spcBef>
              <a:spcAft>
                <a:spcPts val="0"/>
              </a:spcAft>
              <a:buSzPts val="2100"/>
              <a:buNone/>
            </a:pPr>
            <a:r>
              <a:rPr lang="en" sz="1500">
                <a:latin typeface="Roboto Mono"/>
                <a:ea typeface="Roboto Mono"/>
                <a:cs typeface="Roboto Mono"/>
                <a:sym typeface="Roboto Mono"/>
              </a:rPr>
              <a:t>	ProductID = 1</a:t>
            </a:r>
            <a:endParaRPr>
              <a:latin typeface="Roboto Mono Light"/>
              <a:ea typeface="Roboto Mono Light"/>
              <a:cs typeface="Roboto Mono Light"/>
              <a:sym typeface="Roboto Mono Light"/>
            </a:endParaRPr>
          </a:p>
          <a:p>
            <a:pPr indent="0" lvl="0" marL="76200" rtl="0" algn="l">
              <a:lnSpc>
                <a:spcPct val="115000"/>
              </a:lnSpc>
              <a:spcBef>
                <a:spcPts val="200"/>
              </a:spcBef>
              <a:spcAft>
                <a:spcPts val="0"/>
              </a:spcAft>
              <a:buSzPts val="2100"/>
              <a:buNone/>
            </a:pPr>
            <a:r>
              <a:rPr lang="en" sz="1500">
                <a:latin typeface="Roboto Mono"/>
                <a:ea typeface="Roboto Mono"/>
                <a:cs typeface="Roboto Mono"/>
                <a:sym typeface="Roboto Mono"/>
              </a:rPr>
              <a:t>ORDER BY</a:t>
            </a:r>
            <a:endParaRPr sz="1500">
              <a:latin typeface="Roboto Mono Light"/>
              <a:ea typeface="Roboto Mono Light"/>
              <a:cs typeface="Roboto Mono Light"/>
              <a:sym typeface="Roboto Mono Light"/>
            </a:endParaRPr>
          </a:p>
          <a:p>
            <a:pPr indent="0" lvl="0" marL="76200" rtl="0" algn="l">
              <a:lnSpc>
                <a:spcPct val="115000"/>
              </a:lnSpc>
              <a:spcBef>
                <a:spcPts val="200"/>
              </a:spcBef>
              <a:spcAft>
                <a:spcPts val="0"/>
              </a:spcAft>
              <a:buSzPts val="2100"/>
              <a:buNone/>
            </a:pPr>
            <a:r>
              <a:rPr lang="en" sz="1500">
                <a:latin typeface="Roboto Mono"/>
                <a:ea typeface="Roboto Mono"/>
                <a:cs typeface="Roboto Mono"/>
                <a:sym typeface="Roboto Mono"/>
              </a:rPr>
              <a:t>	Revenue DESC;</a:t>
            </a:r>
            <a:endParaRPr sz="1500">
              <a:latin typeface="Roboto Mono Light"/>
              <a:ea typeface="Roboto Mono Light"/>
              <a:cs typeface="Roboto Mono Light"/>
              <a:sym typeface="Roboto Mono Light"/>
            </a:endParaRPr>
          </a:p>
          <a:p>
            <a:pPr indent="0" lvl="0" marL="0" rtl="0" algn="l">
              <a:lnSpc>
                <a:spcPct val="115000"/>
              </a:lnSpc>
              <a:spcBef>
                <a:spcPts val="800"/>
              </a:spcBef>
              <a:spcAft>
                <a:spcPts val="0"/>
              </a:spcAft>
              <a:buSzPts val="1600"/>
              <a:buNone/>
            </a:pPr>
            <a:r>
              <a:t/>
            </a:r>
            <a:endParaRPr>
              <a:solidFill>
                <a:schemeClr val="dk1"/>
              </a:solidFill>
              <a:latin typeface="Open Sans"/>
              <a:ea typeface="Open Sans"/>
              <a:cs typeface="Open Sans"/>
              <a:sym typeface="Open Sans"/>
            </a:endParaRPr>
          </a:p>
        </p:txBody>
      </p:sp>
      <p:sp>
        <p:nvSpPr>
          <p:cNvPr id="638" name="Google Shape;638;p127"/>
          <p:cNvSpPr txBox="1"/>
          <p:nvPr>
            <p:ph type="title"/>
          </p:nvPr>
        </p:nvSpPr>
        <p:spPr>
          <a:xfrm>
            <a:off x="339900" y="328969"/>
            <a:ext cx="6178800" cy="339600"/>
          </a:xfrm>
          <a:prstGeom prst="rect">
            <a:avLst/>
          </a:prstGeom>
          <a:noFill/>
          <a:ln>
            <a:noFill/>
          </a:ln>
        </p:spPr>
        <p:txBody>
          <a:bodyPr anchorCtr="0" anchor="t" bIns="90000" lIns="0" spcFirstLastPara="1" rIns="91425" wrap="square" tIns="0">
            <a:noAutofit/>
          </a:bodyPr>
          <a:lstStyle/>
          <a:p>
            <a:pPr indent="0" lvl="0" marL="0" rtl="0" algn="l">
              <a:lnSpc>
                <a:spcPct val="115000"/>
              </a:lnSpc>
              <a:spcBef>
                <a:spcPts val="0"/>
              </a:spcBef>
              <a:spcAft>
                <a:spcPts val="0"/>
              </a:spcAft>
              <a:buClr>
                <a:schemeClr val="dk1"/>
              </a:buClr>
              <a:buSzPts val="800"/>
              <a:buNone/>
            </a:pPr>
            <a:r>
              <a:rPr lang="en">
                <a:solidFill>
                  <a:schemeClr val="dk2"/>
                </a:solidFill>
              </a:rPr>
              <a:t>DOTAZY</a:t>
            </a:r>
            <a:endParaRPr>
              <a:solidFill>
                <a:schemeClr val="dk2"/>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128"/>
          <p:cNvSpPr txBox="1"/>
          <p:nvPr>
            <p:ph idx="1" type="body"/>
          </p:nvPr>
        </p:nvSpPr>
        <p:spPr>
          <a:xfrm>
            <a:off x="339900" y="766800"/>
            <a:ext cx="6178800" cy="2605800"/>
          </a:xfrm>
          <a:prstGeom prst="rect">
            <a:avLst/>
          </a:prstGeom>
          <a:noFill/>
          <a:ln>
            <a:noFill/>
          </a:ln>
        </p:spPr>
        <p:txBody>
          <a:bodyPr anchorCtr="0" anchor="t" bIns="0" lIns="0" spcFirstLastPara="1" rIns="0" wrap="square" tIns="0">
            <a:noAutofit/>
          </a:bodyPr>
          <a:lstStyle/>
          <a:p>
            <a:pPr indent="-342900" lvl="0" marL="342900" rtl="0" algn="l">
              <a:lnSpc>
                <a:spcPct val="115000"/>
              </a:lnSpc>
              <a:spcBef>
                <a:spcPts val="800"/>
              </a:spcBef>
              <a:spcAft>
                <a:spcPts val="0"/>
              </a:spcAft>
              <a:buSzPts val="1600"/>
              <a:buChar char="•"/>
            </a:pPr>
            <a:r>
              <a:rPr lang="en"/>
              <a:t>V předcházejícím dotazu omez výsledek na pouze 5 řádků.</a:t>
            </a:r>
            <a:endParaRPr/>
          </a:p>
          <a:p>
            <a:pPr indent="0" lvl="0" marL="0" rtl="0" algn="l">
              <a:lnSpc>
                <a:spcPct val="115000"/>
              </a:lnSpc>
              <a:spcBef>
                <a:spcPts val="800"/>
              </a:spcBef>
              <a:spcAft>
                <a:spcPts val="0"/>
              </a:spcAft>
              <a:buSzPts val="1600"/>
              <a:buNone/>
            </a:pPr>
            <a:r>
              <a:t/>
            </a:r>
            <a:endParaRPr>
              <a:solidFill>
                <a:schemeClr val="dk1"/>
              </a:solidFill>
              <a:latin typeface="Open Sans"/>
              <a:ea typeface="Open Sans"/>
              <a:cs typeface="Open Sans"/>
              <a:sym typeface="Open Sans"/>
            </a:endParaRPr>
          </a:p>
        </p:txBody>
      </p:sp>
      <p:sp>
        <p:nvSpPr>
          <p:cNvPr id="644" name="Google Shape;644;p128"/>
          <p:cNvSpPr txBox="1"/>
          <p:nvPr>
            <p:ph type="title"/>
          </p:nvPr>
        </p:nvSpPr>
        <p:spPr>
          <a:xfrm>
            <a:off x="339900" y="328969"/>
            <a:ext cx="6178800" cy="339600"/>
          </a:xfrm>
          <a:prstGeom prst="rect">
            <a:avLst/>
          </a:prstGeom>
          <a:noFill/>
          <a:ln>
            <a:noFill/>
          </a:ln>
        </p:spPr>
        <p:txBody>
          <a:bodyPr anchorCtr="0" anchor="t" bIns="90000" lIns="0" spcFirstLastPara="1" rIns="91425" wrap="square" tIns="0">
            <a:noAutofit/>
          </a:bodyPr>
          <a:lstStyle/>
          <a:p>
            <a:pPr indent="0" lvl="0" marL="0" rtl="0" algn="l">
              <a:lnSpc>
                <a:spcPct val="115000"/>
              </a:lnSpc>
              <a:spcBef>
                <a:spcPts val="0"/>
              </a:spcBef>
              <a:spcAft>
                <a:spcPts val="0"/>
              </a:spcAft>
              <a:buClr>
                <a:schemeClr val="dk1"/>
              </a:buClr>
              <a:buSzPts val="800"/>
              <a:buNone/>
            </a:pPr>
            <a:r>
              <a:rPr lang="en">
                <a:solidFill>
                  <a:schemeClr val="dk2"/>
                </a:solidFill>
              </a:rPr>
              <a:t>DOTAZY</a:t>
            </a:r>
            <a:endParaRPr>
              <a:solidFill>
                <a:schemeClr val="dk2"/>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129"/>
          <p:cNvSpPr txBox="1"/>
          <p:nvPr>
            <p:ph idx="1" type="body"/>
          </p:nvPr>
        </p:nvSpPr>
        <p:spPr>
          <a:xfrm>
            <a:off x="339900" y="766800"/>
            <a:ext cx="6178800" cy="2605800"/>
          </a:xfrm>
          <a:prstGeom prst="rect">
            <a:avLst/>
          </a:prstGeom>
          <a:noFill/>
          <a:ln>
            <a:noFill/>
          </a:ln>
        </p:spPr>
        <p:txBody>
          <a:bodyPr anchorCtr="0" anchor="t" bIns="0" lIns="0" spcFirstLastPara="1" rIns="0" wrap="square" tIns="0">
            <a:noAutofit/>
          </a:bodyPr>
          <a:lstStyle/>
          <a:p>
            <a:pPr indent="-342900" lvl="0" marL="342900" rtl="0" algn="l">
              <a:lnSpc>
                <a:spcPct val="115000"/>
              </a:lnSpc>
              <a:spcBef>
                <a:spcPts val="800"/>
              </a:spcBef>
              <a:spcAft>
                <a:spcPts val="0"/>
              </a:spcAft>
              <a:buSzPts val="1600"/>
              <a:buChar char="•"/>
            </a:pPr>
            <a:r>
              <a:rPr lang="en"/>
              <a:t>V předcházejícím dotazu omez výsledek na pouze 5 řádků.</a:t>
            </a:r>
            <a:endParaRPr/>
          </a:p>
          <a:p>
            <a:pPr indent="0" lvl="0" marL="76200" rtl="0" algn="l">
              <a:lnSpc>
                <a:spcPct val="115000"/>
              </a:lnSpc>
              <a:spcBef>
                <a:spcPts val="0"/>
              </a:spcBef>
              <a:spcAft>
                <a:spcPts val="0"/>
              </a:spcAft>
              <a:buSzPts val="2100"/>
              <a:buNone/>
            </a:pPr>
            <a:r>
              <a:t/>
            </a:r>
            <a:endParaRPr sz="1800">
              <a:latin typeface="Courier New"/>
              <a:ea typeface="Courier New"/>
              <a:cs typeface="Courier New"/>
              <a:sym typeface="Courier New"/>
            </a:endParaRPr>
          </a:p>
          <a:p>
            <a:pPr indent="0" lvl="0" marL="76200" rtl="0" algn="l">
              <a:lnSpc>
                <a:spcPct val="115000"/>
              </a:lnSpc>
              <a:spcBef>
                <a:spcPts val="0"/>
              </a:spcBef>
              <a:spcAft>
                <a:spcPts val="0"/>
              </a:spcAft>
              <a:buSzPts val="2100"/>
              <a:buNone/>
            </a:pPr>
            <a:r>
              <a:rPr lang="en" sz="1500">
                <a:latin typeface="Roboto Mono"/>
                <a:ea typeface="Roboto Mono"/>
                <a:cs typeface="Roboto Mono"/>
                <a:sym typeface="Roboto Mono"/>
              </a:rPr>
              <a:t>SELECT</a:t>
            </a:r>
            <a:endParaRPr sz="1500">
              <a:latin typeface="Roboto Mono Light"/>
              <a:ea typeface="Roboto Mono Light"/>
              <a:cs typeface="Roboto Mono Light"/>
              <a:sym typeface="Roboto Mono Light"/>
            </a:endParaRPr>
          </a:p>
          <a:p>
            <a:pPr indent="0" lvl="0" marL="76200" rtl="0" algn="l">
              <a:lnSpc>
                <a:spcPct val="115000"/>
              </a:lnSpc>
              <a:spcBef>
                <a:spcPts val="200"/>
              </a:spcBef>
              <a:spcAft>
                <a:spcPts val="0"/>
              </a:spcAft>
              <a:buSzPts val="2100"/>
              <a:buNone/>
            </a:pPr>
            <a:r>
              <a:rPr lang="en" sz="1500">
                <a:latin typeface="Roboto Mono"/>
                <a:ea typeface="Roboto Mono"/>
                <a:cs typeface="Roboto Mono"/>
                <a:sym typeface="Roboto Mono"/>
              </a:rPr>
              <a:t>	*</a:t>
            </a:r>
            <a:endParaRPr sz="1500">
              <a:latin typeface="Roboto Mono Light"/>
              <a:ea typeface="Roboto Mono Light"/>
              <a:cs typeface="Roboto Mono Light"/>
              <a:sym typeface="Roboto Mono Light"/>
            </a:endParaRPr>
          </a:p>
          <a:p>
            <a:pPr indent="0" lvl="0" marL="76200" rtl="0" algn="l">
              <a:lnSpc>
                <a:spcPct val="115000"/>
              </a:lnSpc>
              <a:spcBef>
                <a:spcPts val="200"/>
              </a:spcBef>
              <a:spcAft>
                <a:spcPts val="0"/>
              </a:spcAft>
              <a:buSzPts val="2100"/>
              <a:buNone/>
            </a:pPr>
            <a:r>
              <a:rPr lang="en" sz="1500">
                <a:latin typeface="Roboto Mono"/>
                <a:ea typeface="Roboto Mono"/>
                <a:cs typeface="Roboto Mono"/>
                <a:sym typeface="Roboto Mono"/>
              </a:rPr>
              <a:t>FROM</a:t>
            </a:r>
            <a:endParaRPr sz="1500">
              <a:latin typeface="Roboto Mono Light"/>
              <a:ea typeface="Roboto Mono Light"/>
              <a:cs typeface="Roboto Mono Light"/>
              <a:sym typeface="Roboto Mono Light"/>
            </a:endParaRPr>
          </a:p>
          <a:p>
            <a:pPr indent="0" lvl="0" marL="76200" rtl="0" algn="l">
              <a:lnSpc>
                <a:spcPct val="115000"/>
              </a:lnSpc>
              <a:spcBef>
                <a:spcPts val="200"/>
              </a:spcBef>
              <a:spcAft>
                <a:spcPts val="0"/>
              </a:spcAft>
              <a:buSzPts val="2100"/>
              <a:buNone/>
            </a:pPr>
            <a:r>
              <a:rPr lang="en" sz="1500">
                <a:latin typeface="Roboto Mono"/>
                <a:ea typeface="Roboto Mono"/>
                <a:cs typeface="Roboto Mono"/>
                <a:sym typeface="Roboto Mono"/>
              </a:rPr>
              <a:t>	Sales</a:t>
            </a:r>
            <a:endParaRPr>
              <a:latin typeface="Roboto Mono Light"/>
              <a:ea typeface="Roboto Mono Light"/>
              <a:cs typeface="Roboto Mono Light"/>
              <a:sym typeface="Roboto Mono Light"/>
            </a:endParaRPr>
          </a:p>
          <a:p>
            <a:pPr indent="0" lvl="0" marL="76200" rtl="0" algn="l">
              <a:lnSpc>
                <a:spcPct val="115000"/>
              </a:lnSpc>
              <a:spcBef>
                <a:spcPts val="200"/>
              </a:spcBef>
              <a:spcAft>
                <a:spcPts val="0"/>
              </a:spcAft>
              <a:buSzPts val="2100"/>
              <a:buNone/>
            </a:pPr>
            <a:r>
              <a:rPr lang="en" sz="1500">
                <a:latin typeface="Roboto Mono"/>
                <a:ea typeface="Roboto Mono"/>
                <a:cs typeface="Roboto Mono"/>
                <a:sym typeface="Roboto Mono"/>
              </a:rPr>
              <a:t>WHERE</a:t>
            </a:r>
            <a:endParaRPr sz="1500">
              <a:latin typeface="Roboto Mono Light"/>
              <a:ea typeface="Roboto Mono Light"/>
              <a:cs typeface="Roboto Mono Light"/>
              <a:sym typeface="Roboto Mono Light"/>
            </a:endParaRPr>
          </a:p>
          <a:p>
            <a:pPr indent="0" lvl="0" marL="76200" rtl="0" algn="l">
              <a:lnSpc>
                <a:spcPct val="115000"/>
              </a:lnSpc>
              <a:spcBef>
                <a:spcPts val="200"/>
              </a:spcBef>
              <a:spcAft>
                <a:spcPts val="0"/>
              </a:spcAft>
              <a:buSzPts val="2100"/>
              <a:buNone/>
            </a:pPr>
            <a:r>
              <a:rPr lang="en" sz="1500">
                <a:latin typeface="Roboto Mono"/>
                <a:ea typeface="Roboto Mono"/>
                <a:cs typeface="Roboto Mono"/>
                <a:sym typeface="Roboto Mono"/>
              </a:rPr>
              <a:t>	ProductID = 1</a:t>
            </a:r>
            <a:endParaRPr>
              <a:latin typeface="Roboto Mono Light"/>
              <a:ea typeface="Roboto Mono Light"/>
              <a:cs typeface="Roboto Mono Light"/>
              <a:sym typeface="Roboto Mono Light"/>
            </a:endParaRPr>
          </a:p>
          <a:p>
            <a:pPr indent="0" lvl="0" marL="76200" rtl="0" algn="l">
              <a:lnSpc>
                <a:spcPct val="115000"/>
              </a:lnSpc>
              <a:spcBef>
                <a:spcPts val="200"/>
              </a:spcBef>
              <a:spcAft>
                <a:spcPts val="0"/>
              </a:spcAft>
              <a:buSzPts val="2100"/>
              <a:buNone/>
            </a:pPr>
            <a:r>
              <a:rPr lang="en" sz="1500">
                <a:latin typeface="Roboto Mono"/>
                <a:ea typeface="Roboto Mono"/>
                <a:cs typeface="Roboto Mono"/>
                <a:sym typeface="Roboto Mono"/>
              </a:rPr>
              <a:t>ORDER BY</a:t>
            </a:r>
            <a:endParaRPr sz="1500">
              <a:latin typeface="Roboto Mono Light"/>
              <a:ea typeface="Roboto Mono Light"/>
              <a:cs typeface="Roboto Mono Light"/>
              <a:sym typeface="Roboto Mono Light"/>
            </a:endParaRPr>
          </a:p>
          <a:p>
            <a:pPr indent="0" lvl="0" marL="76200" rtl="0" algn="l">
              <a:lnSpc>
                <a:spcPct val="115000"/>
              </a:lnSpc>
              <a:spcBef>
                <a:spcPts val="200"/>
              </a:spcBef>
              <a:spcAft>
                <a:spcPts val="0"/>
              </a:spcAft>
              <a:buSzPts val="2100"/>
              <a:buNone/>
            </a:pPr>
            <a:r>
              <a:rPr lang="en" sz="1500">
                <a:latin typeface="Roboto Mono"/>
                <a:ea typeface="Roboto Mono"/>
                <a:cs typeface="Roboto Mono"/>
                <a:sym typeface="Roboto Mono"/>
              </a:rPr>
              <a:t>	Revenue DESC</a:t>
            </a:r>
            <a:endParaRPr sz="1500">
              <a:latin typeface="Roboto Mono"/>
              <a:ea typeface="Roboto Mono"/>
              <a:cs typeface="Roboto Mono"/>
              <a:sym typeface="Roboto Mono"/>
            </a:endParaRPr>
          </a:p>
          <a:p>
            <a:pPr indent="0" lvl="0" marL="76200" rtl="0" algn="l">
              <a:lnSpc>
                <a:spcPct val="115000"/>
              </a:lnSpc>
              <a:spcBef>
                <a:spcPts val="200"/>
              </a:spcBef>
              <a:spcAft>
                <a:spcPts val="0"/>
              </a:spcAft>
              <a:buSzPts val="2100"/>
              <a:buNone/>
            </a:pPr>
            <a:r>
              <a:rPr lang="en" sz="1500">
                <a:latin typeface="Roboto Mono"/>
                <a:ea typeface="Roboto Mono"/>
                <a:cs typeface="Roboto Mono"/>
                <a:sym typeface="Roboto Mono"/>
              </a:rPr>
              <a:t>LIMIT 5;</a:t>
            </a:r>
            <a:endParaRPr sz="1500">
              <a:latin typeface="Roboto Mono Light"/>
              <a:ea typeface="Roboto Mono Light"/>
              <a:cs typeface="Roboto Mono Light"/>
              <a:sym typeface="Roboto Mono Light"/>
            </a:endParaRPr>
          </a:p>
          <a:p>
            <a:pPr indent="0" lvl="0" marL="0" rtl="0" algn="l">
              <a:lnSpc>
                <a:spcPct val="115000"/>
              </a:lnSpc>
              <a:spcBef>
                <a:spcPts val="800"/>
              </a:spcBef>
              <a:spcAft>
                <a:spcPts val="0"/>
              </a:spcAft>
              <a:buSzPts val="1600"/>
              <a:buNone/>
            </a:pPr>
            <a:r>
              <a:t/>
            </a:r>
            <a:endParaRPr>
              <a:solidFill>
                <a:schemeClr val="dk1"/>
              </a:solidFill>
              <a:latin typeface="Open Sans"/>
              <a:ea typeface="Open Sans"/>
              <a:cs typeface="Open Sans"/>
              <a:sym typeface="Open Sans"/>
            </a:endParaRPr>
          </a:p>
        </p:txBody>
      </p:sp>
      <p:sp>
        <p:nvSpPr>
          <p:cNvPr id="650" name="Google Shape;650;p129"/>
          <p:cNvSpPr txBox="1"/>
          <p:nvPr>
            <p:ph type="title"/>
          </p:nvPr>
        </p:nvSpPr>
        <p:spPr>
          <a:xfrm>
            <a:off x="339900" y="328969"/>
            <a:ext cx="6178800" cy="339600"/>
          </a:xfrm>
          <a:prstGeom prst="rect">
            <a:avLst/>
          </a:prstGeom>
          <a:noFill/>
          <a:ln>
            <a:noFill/>
          </a:ln>
        </p:spPr>
        <p:txBody>
          <a:bodyPr anchorCtr="0" anchor="t" bIns="90000" lIns="0" spcFirstLastPara="1" rIns="91425" wrap="square" tIns="0">
            <a:noAutofit/>
          </a:bodyPr>
          <a:lstStyle/>
          <a:p>
            <a:pPr indent="0" lvl="0" marL="0" rtl="0" algn="l">
              <a:lnSpc>
                <a:spcPct val="115000"/>
              </a:lnSpc>
              <a:spcBef>
                <a:spcPts val="0"/>
              </a:spcBef>
              <a:spcAft>
                <a:spcPts val="0"/>
              </a:spcAft>
              <a:buClr>
                <a:schemeClr val="dk1"/>
              </a:buClr>
              <a:buSzPts val="800"/>
              <a:buNone/>
            </a:pPr>
            <a:r>
              <a:rPr lang="en">
                <a:solidFill>
                  <a:schemeClr val="dk2"/>
                </a:solidFill>
              </a:rPr>
              <a:t>DOTAZY</a:t>
            </a:r>
            <a:endParaRPr>
              <a:solidFill>
                <a:srgbClr val="ED47A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76"/>
          <p:cNvSpPr txBox="1"/>
          <p:nvPr>
            <p:ph type="title"/>
          </p:nvPr>
        </p:nvSpPr>
        <p:spPr>
          <a:xfrm>
            <a:off x="453200" y="438625"/>
            <a:ext cx="8238300" cy="452700"/>
          </a:xfrm>
          <a:prstGeom prst="rect">
            <a:avLst/>
          </a:prstGeom>
        </p:spPr>
        <p:txBody>
          <a:bodyPr anchorCtr="0" anchor="t" bIns="90000" lIns="0" spcFirstLastPara="1" rIns="91425" wrap="square" tIns="0">
            <a:noAutofit/>
          </a:bodyPr>
          <a:lstStyle/>
          <a:p>
            <a:pPr indent="0" lvl="0" marL="0" rtl="0" algn="l">
              <a:spcBef>
                <a:spcPts val="0"/>
              </a:spcBef>
              <a:spcAft>
                <a:spcPts val="0"/>
              </a:spcAft>
              <a:buNone/>
            </a:pPr>
            <a:r>
              <a:rPr lang="en"/>
              <a:t>Abraham Wald</a:t>
            </a:r>
            <a:endParaRPr/>
          </a:p>
        </p:txBody>
      </p:sp>
      <p:pic>
        <p:nvPicPr>
          <p:cNvPr id="237" name="Google Shape;237;p76"/>
          <p:cNvPicPr preferRelativeResize="0"/>
          <p:nvPr/>
        </p:nvPicPr>
        <p:blipFill>
          <a:blip r:embed="rId3">
            <a:alphaModFix/>
          </a:blip>
          <a:stretch>
            <a:fillRect/>
          </a:stretch>
        </p:blipFill>
        <p:spPr>
          <a:xfrm>
            <a:off x="1595350" y="1085338"/>
            <a:ext cx="5953299" cy="334872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130"/>
          <p:cNvSpPr txBox="1"/>
          <p:nvPr>
            <p:ph type="title"/>
          </p:nvPr>
        </p:nvSpPr>
        <p:spPr>
          <a:xfrm>
            <a:off x="453200" y="3649438"/>
            <a:ext cx="6179100" cy="4797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Clr>
                <a:schemeClr val="dk1"/>
              </a:buClr>
              <a:buSzPts val="800"/>
              <a:buFont typeface="Open Sans"/>
              <a:buNone/>
            </a:pPr>
            <a:r>
              <a:rPr lang="en"/>
              <a:t>Samostatná práce 2 - konec</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131"/>
          <p:cNvSpPr txBox="1"/>
          <p:nvPr>
            <p:ph idx="1" type="body"/>
          </p:nvPr>
        </p:nvSpPr>
        <p:spPr>
          <a:xfrm>
            <a:off x="339900" y="766800"/>
            <a:ext cx="8211300" cy="2605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800"/>
              </a:spcBef>
              <a:spcAft>
                <a:spcPts val="0"/>
              </a:spcAft>
              <a:buSzPts val="1600"/>
              <a:buNone/>
            </a:pPr>
            <a:r>
              <a:rPr lang="en"/>
              <a:t>V dotazu umožní spočítat výsledek dle zvolené funkce.</a:t>
            </a:r>
            <a:endParaRPr/>
          </a:p>
          <a:p>
            <a:pPr indent="0" lvl="0" marL="0" rtl="0" algn="l">
              <a:lnSpc>
                <a:spcPct val="115000"/>
              </a:lnSpc>
              <a:spcBef>
                <a:spcPts val="800"/>
              </a:spcBef>
              <a:spcAft>
                <a:spcPts val="0"/>
              </a:spcAft>
              <a:buSzPts val="1600"/>
              <a:buNone/>
            </a:pPr>
            <a:r>
              <a:t/>
            </a:r>
            <a:endParaRPr/>
          </a:p>
          <a:p>
            <a:pPr indent="457200" lvl="0" marL="0" rtl="0" algn="l">
              <a:lnSpc>
                <a:spcPct val="115000"/>
              </a:lnSpc>
              <a:spcBef>
                <a:spcPts val="800"/>
              </a:spcBef>
              <a:spcAft>
                <a:spcPts val="0"/>
              </a:spcAft>
              <a:buSzPts val="1600"/>
              <a:buNone/>
            </a:pPr>
            <a:r>
              <a:rPr b="1" lang="en">
                <a:solidFill>
                  <a:schemeClr val="dk1"/>
                </a:solidFill>
                <a:latin typeface="Roboto Mono"/>
                <a:ea typeface="Roboto Mono"/>
                <a:cs typeface="Roboto Mono"/>
                <a:sym typeface="Roboto Mono"/>
              </a:rPr>
              <a:t>SELECT </a:t>
            </a:r>
            <a:r>
              <a:rPr b="1" lang="en">
                <a:solidFill>
                  <a:schemeClr val="accent1"/>
                </a:solidFill>
                <a:latin typeface="Roboto Mono"/>
                <a:ea typeface="Roboto Mono"/>
                <a:cs typeface="Roboto Mono"/>
                <a:sym typeface="Roboto Mono"/>
              </a:rPr>
              <a:t>AVG(</a:t>
            </a:r>
            <a:r>
              <a:rPr lang="en">
                <a:solidFill>
                  <a:schemeClr val="dk2"/>
                </a:solidFill>
                <a:latin typeface="Roboto Mono Light"/>
                <a:ea typeface="Roboto Mono Light"/>
                <a:cs typeface="Roboto Mono Light"/>
                <a:sym typeface="Roboto Mono Light"/>
              </a:rPr>
              <a:t>sloupec</a:t>
            </a:r>
            <a:r>
              <a:rPr b="1" lang="en">
                <a:solidFill>
                  <a:schemeClr val="accent1"/>
                </a:solidFill>
                <a:latin typeface="Roboto Mono"/>
                <a:ea typeface="Roboto Mono"/>
                <a:cs typeface="Roboto Mono"/>
                <a:sym typeface="Roboto Mono"/>
              </a:rPr>
              <a:t>), sloupec2</a:t>
            </a:r>
            <a:r>
              <a:rPr lang="en">
                <a:solidFill>
                  <a:schemeClr val="dk2"/>
                </a:solidFill>
                <a:latin typeface="Roboto Mono Light"/>
                <a:ea typeface="Roboto Mono Light"/>
                <a:cs typeface="Roboto Mono Light"/>
                <a:sym typeface="Roboto Mono Light"/>
              </a:rPr>
              <a:t> </a:t>
            </a:r>
            <a:br>
              <a:rPr lang="en">
                <a:solidFill>
                  <a:schemeClr val="dk2"/>
                </a:solidFill>
                <a:latin typeface="Roboto Mono Light"/>
                <a:ea typeface="Roboto Mono Light"/>
                <a:cs typeface="Roboto Mono Light"/>
                <a:sym typeface="Roboto Mono Light"/>
              </a:rPr>
            </a:br>
            <a:r>
              <a:rPr lang="en">
                <a:solidFill>
                  <a:schemeClr val="dk2"/>
                </a:solidFill>
                <a:latin typeface="Roboto Mono Light"/>
                <a:ea typeface="Roboto Mono Light"/>
                <a:cs typeface="Roboto Mono Light"/>
                <a:sym typeface="Roboto Mono Light"/>
              </a:rPr>
              <a:t>    </a:t>
            </a:r>
            <a:r>
              <a:rPr b="1" lang="en">
                <a:solidFill>
                  <a:schemeClr val="dk1"/>
                </a:solidFill>
                <a:latin typeface="Roboto Mono"/>
                <a:ea typeface="Roboto Mono"/>
                <a:cs typeface="Roboto Mono"/>
                <a:sym typeface="Roboto Mono"/>
              </a:rPr>
              <a:t>FROM</a:t>
            </a:r>
            <a:r>
              <a:rPr b="1" lang="en">
                <a:solidFill>
                  <a:schemeClr val="accent1"/>
                </a:solidFill>
                <a:latin typeface="Roboto Mono"/>
                <a:ea typeface="Roboto Mono"/>
                <a:cs typeface="Roboto Mono"/>
                <a:sym typeface="Roboto Mono"/>
              </a:rPr>
              <a:t> </a:t>
            </a:r>
            <a:r>
              <a:rPr lang="en">
                <a:solidFill>
                  <a:schemeClr val="dk2"/>
                </a:solidFill>
                <a:latin typeface="Roboto Mono Light"/>
                <a:ea typeface="Roboto Mono Light"/>
                <a:cs typeface="Roboto Mono Light"/>
                <a:sym typeface="Roboto Mono Light"/>
              </a:rPr>
              <a:t>tabulka </a:t>
            </a:r>
            <a:r>
              <a:rPr b="1" lang="en">
                <a:solidFill>
                  <a:schemeClr val="accent1"/>
                </a:solidFill>
                <a:latin typeface="Roboto Mono"/>
                <a:ea typeface="Roboto Mono"/>
                <a:cs typeface="Roboto Mono"/>
                <a:sym typeface="Roboto Mono"/>
              </a:rPr>
              <a:t>GROUP BY </a:t>
            </a:r>
            <a:r>
              <a:rPr b="1" lang="en">
                <a:solidFill>
                  <a:schemeClr val="dk1"/>
                </a:solidFill>
                <a:latin typeface="Roboto Mono"/>
                <a:ea typeface="Roboto Mono"/>
                <a:cs typeface="Roboto Mono"/>
                <a:sym typeface="Roboto Mono"/>
              </a:rPr>
              <a:t>sloupec2</a:t>
            </a:r>
            <a:r>
              <a:rPr b="1" lang="en">
                <a:solidFill>
                  <a:schemeClr val="accent1"/>
                </a:solidFill>
                <a:latin typeface="Roboto Mono"/>
                <a:ea typeface="Roboto Mono"/>
                <a:cs typeface="Roboto Mono"/>
                <a:sym typeface="Roboto Mono"/>
              </a:rPr>
              <a:t>;</a:t>
            </a:r>
            <a:endParaRPr>
              <a:latin typeface="Roboto Mono Light"/>
              <a:ea typeface="Roboto Mono Light"/>
              <a:cs typeface="Roboto Mono Light"/>
              <a:sym typeface="Roboto Mono Light"/>
            </a:endParaRPr>
          </a:p>
        </p:txBody>
      </p:sp>
      <p:sp>
        <p:nvSpPr>
          <p:cNvPr id="661" name="Google Shape;661;p131"/>
          <p:cNvSpPr txBox="1"/>
          <p:nvPr>
            <p:ph type="title"/>
          </p:nvPr>
        </p:nvSpPr>
        <p:spPr>
          <a:xfrm>
            <a:off x="339900" y="328969"/>
            <a:ext cx="6178800" cy="339600"/>
          </a:xfrm>
          <a:prstGeom prst="rect">
            <a:avLst/>
          </a:prstGeom>
          <a:noFill/>
          <a:ln>
            <a:noFill/>
          </a:ln>
        </p:spPr>
        <p:txBody>
          <a:bodyPr anchorCtr="0" anchor="t" bIns="90000" lIns="0" spcFirstLastPara="1" rIns="91425" wrap="square" tIns="0">
            <a:noAutofit/>
          </a:bodyPr>
          <a:lstStyle/>
          <a:p>
            <a:pPr indent="0" lvl="0" marL="0" marR="0" rtl="0" algn="l">
              <a:lnSpc>
                <a:spcPct val="115000"/>
              </a:lnSpc>
              <a:spcBef>
                <a:spcPts val="0"/>
              </a:spcBef>
              <a:spcAft>
                <a:spcPts val="0"/>
              </a:spcAft>
              <a:buClr>
                <a:srgbClr val="2B3990"/>
              </a:buClr>
              <a:buSzPts val="1100"/>
              <a:buFont typeface="Open Sans"/>
              <a:buNone/>
            </a:pPr>
            <a:r>
              <a:rPr lang="en">
                <a:solidFill>
                  <a:schemeClr val="dk2"/>
                </a:solidFill>
              </a:rPr>
              <a:t>AGREGAČNÍ</a:t>
            </a:r>
            <a:r>
              <a:rPr lang="en">
                <a:solidFill>
                  <a:srgbClr val="ED47A2"/>
                </a:solidFill>
              </a:rPr>
              <a:t> </a:t>
            </a:r>
            <a:r>
              <a:rPr lang="en">
                <a:solidFill>
                  <a:schemeClr val="dk2"/>
                </a:solidFill>
              </a:rPr>
              <a:t>FUNKCE</a:t>
            </a:r>
            <a:endParaRPr>
              <a:solidFill>
                <a:srgbClr val="ED47A2"/>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32"/>
          <p:cNvSpPr txBox="1"/>
          <p:nvPr>
            <p:ph type="title"/>
          </p:nvPr>
        </p:nvSpPr>
        <p:spPr>
          <a:xfrm>
            <a:off x="339900" y="328969"/>
            <a:ext cx="6178800" cy="339600"/>
          </a:xfrm>
          <a:prstGeom prst="rect">
            <a:avLst/>
          </a:prstGeom>
          <a:noFill/>
          <a:ln>
            <a:noFill/>
          </a:ln>
        </p:spPr>
        <p:txBody>
          <a:bodyPr anchorCtr="0" anchor="t" bIns="90000" lIns="0" spcFirstLastPara="1" rIns="91425" wrap="square" tIns="0">
            <a:noAutofit/>
          </a:bodyPr>
          <a:lstStyle/>
          <a:p>
            <a:pPr indent="0" lvl="0" marL="0" marR="0" rtl="0" algn="l">
              <a:lnSpc>
                <a:spcPct val="115000"/>
              </a:lnSpc>
              <a:spcBef>
                <a:spcPts val="0"/>
              </a:spcBef>
              <a:spcAft>
                <a:spcPts val="0"/>
              </a:spcAft>
              <a:buClr>
                <a:srgbClr val="2B3990"/>
              </a:buClr>
              <a:buSzPts val="1100"/>
              <a:buFont typeface="Open Sans"/>
              <a:buNone/>
            </a:pPr>
            <a:r>
              <a:rPr lang="en">
                <a:solidFill>
                  <a:schemeClr val="dk2"/>
                </a:solidFill>
              </a:rPr>
              <a:t>AGREGAČNÍ</a:t>
            </a:r>
            <a:r>
              <a:rPr lang="en">
                <a:solidFill>
                  <a:srgbClr val="ED47A2"/>
                </a:solidFill>
              </a:rPr>
              <a:t> </a:t>
            </a:r>
            <a:r>
              <a:rPr lang="en">
                <a:solidFill>
                  <a:schemeClr val="dk2"/>
                </a:solidFill>
              </a:rPr>
              <a:t>FUNKCE</a:t>
            </a:r>
            <a:endParaRPr>
              <a:solidFill>
                <a:srgbClr val="ED47A2"/>
              </a:solidFill>
            </a:endParaRPr>
          </a:p>
        </p:txBody>
      </p:sp>
      <p:graphicFrame>
        <p:nvGraphicFramePr>
          <p:cNvPr id="667" name="Google Shape;667;p132"/>
          <p:cNvGraphicFramePr/>
          <p:nvPr/>
        </p:nvGraphicFramePr>
        <p:xfrm>
          <a:off x="496550" y="1187425"/>
          <a:ext cx="3000000" cy="3000000"/>
        </p:xfrm>
        <a:graphic>
          <a:graphicData uri="http://schemas.openxmlformats.org/drawingml/2006/table">
            <a:tbl>
              <a:tblPr>
                <a:noFill/>
                <a:tableStyleId>{BF8E3C3C-62DB-4404-9988-DCBFC55B3EF0}</a:tableStyleId>
              </a:tblPr>
              <a:tblGrid>
                <a:gridCol w="2574275"/>
                <a:gridCol w="5577325"/>
              </a:tblGrid>
              <a:tr h="502900">
                <a:tc>
                  <a:txBody>
                    <a:bodyPr/>
                    <a:lstStyle/>
                    <a:p>
                      <a:pPr indent="0" lvl="0" marL="0" marR="0" rtl="0" algn="l">
                        <a:lnSpc>
                          <a:spcPct val="100000"/>
                        </a:lnSpc>
                        <a:spcBef>
                          <a:spcPts val="0"/>
                        </a:spcBef>
                        <a:spcAft>
                          <a:spcPts val="0"/>
                        </a:spcAft>
                        <a:buClr>
                          <a:schemeClr val="accent1"/>
                        </a:buClr>
                        <a:buSzPts val="2100"/>
                        <a:buFont typeface="Open Sans"/>
                        <a:buNone/>
                      </a:pPr>
                      <a:r>
                        <a:rPr b="1" lang="en" sz="2100" u="none" cap="none" strike="noStrike">
                          <a:solidFill>
                            <a:schemeClr val="accent1"/>
                          </a:solidFill>
                          <a:latin typeface="Open Sans"/>
                          <a:ea typeface="Open Sans"/>
                          <a:cs typeface="Open Sans"/>
                          <a:sym typeface="Open Sans"/>
                        </a:rPr>
                        <a:t>AVG(</a:t>
                      </a:r>
                      <a:r>
                        <a:rPr lang="en" sz="2100" u="none" cap="none" strike="noStrike">
                          <a:solidFill>
                            <a:schemeClr val="dk2"/>
                          </a:solidFill>
                          <a:latin typeface="Open Sans Light"/>
                          <a:ea typeface="Open Sans Light"/>
                          <a:cs typeface="Open Sans Light"/>
                          <a:sym typeface="Open Sans Light"/>
                        </a:rPr>
                        <a:t>sloupec</a:t>
                      </a:r>
                      <a:r>
                        <a:rPr b="1" lang="en" sz="2100" u="none" cap="none" strike="noStrike">
                          <a:solidFill>
                            <a:schemeClr val="accent1"/>
                          </a:solidFill>
                          <a:latin typeface="Open Sans"/>
                          <a:ea typeface="Open Sans"/>
                          <a:cs typeface="Open Sans"/>
                          <a:sym typeface="Open Sans"/>
                        </a:rPr>
                        <a:t>)</a:t>
                      </a:r>
                      <a:endParaRPr b="1" sz="2100" u="none" cap="none" strike="noStrike">
                        <a:solidFill>
                          <a:schemeClr val="accent1"/>
                        </a:solidFill>
                        <a:latin typeface="Open Sans"/>
                        <a:ea typeface="Open Sans"/>
                        <a:cs typeface="Open Sans"/>
                        <a:sym typeface="Open Sans"/>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2100"/>
                        <a:buFont typeface="Open Sans Light"/>
                        <a:buNone/>
                      </a:pPr>
                      <a:r>
                        <a:rPr lang="en" sz="2100" u="none" cap="none" strike="noStrike">
                          <a:latin typeface="Open Sans Light"/>
                          <a:ea typeface="Open Sans Light"/>
                          <a:cs typeface="Open Sans Light"/>
                          <a:sym typeface="Open Sans Light"/>
                        </a:rPr>
                        <a:t>Průměr hodnot sloupce</a:t>
                      </a:r>
                      <a:endParaRPr sz="2100" u="none" cap="none" strike="noStrike">
                        <a:latin typeface="Open Sans Light"/>
                        <a:ea typeface="Open Sans Light"/>
                        <a:cs typeface="Open Sans Light"/>
                        <a:sym typeface="Open Sans Light"/>
                      </a:endParaRPr>
                    </a:p>
                  </a:txBody>
                  <a:tcPr marT="91425" marB="91425" marR="91425" marL="91425"/>
                </a:tc>
              </a:tr>
              <a:tr h="502900">
                <a:tc>
                  <a:txBody>
                    <a:bodyPr/>
                    <a:lstStyle/>
                    <a:p>
                      <a:pPr indent="0" lvl="0" marL="0" marR="0" rtl="0" algn="l">
                        <a:lnSpc>
                          <a:spcPct val="100000"/>
                        </a:lnSpc>
                        <a:spcBef>
                          <a:spcPts val="0"/>
                        </a:spcBef>
                        <a:spcAft>
                          <a:spcPts val="0"/>
                        </a:spcAft>
                        <a:buClr>
                          <a:schemeClr val="dk1"/>
                        </a:buClr>
                        <a:buSzPts val="800"/>
                        <a:buFont typeface="Arial"/>
                        <a:buNone/>
                      </a:pPr>
                      <a:r>
                        <a:rPr b="1" lang="en" sz="2100" u="none" cap="none" strike="noStrike">
                          <a:solidFill>
                            <a:schemeClr val="accent1"/>
                          </a:solidFill>
                          <a:latin typeface="Open Sans"/>
                          <a:ea typeface="Open Sans"/>
                          <a:cs typeface="Open Sans"/>
                          <a:sym typeface="Open Sans"/>
                        </a:rPr>
                        <a:t>MAX(</a:t>
                      </a:r>
                      <a:r>
                        <a:rPr lang="en" sz="2100" u="none" cap="none" strike="noStrike">
                          <a:solidFill>
                            <a:schemeClr val="dk2"/>
                          </a:solidFill>
                          <a:latin typeface="Open Sans Light"/>
                          <a:ea typeface="Open Sans Light"/>
                          <a:cs typeface="Open Sans Light"/>
                          <a:sym typeface="Open Sans Light"/>
                        </a:rPr>
                        <a:t>sloupec</a:t>
                      </a:r>
                      <a:r>
                        <a:rPr b="1" lang="en" sz="2100" u="none" cap="none" strike="noStrike">
                          <a:solidFill>
                            <a:schemeClr val="accent1"/>
                          </a:solidFill>
                          <a:latin typeface="Open Sans"/>
                          <a:ea typeface="Open Sans"/>
                          <a:cs typeface="Open Sans"/>
                          <a:sym typeface="Open Sans"/>
                        </a:rPr>
                        <a:t>)</a:t>
                      </a:r>
                      <a:endParaRPr sz="21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2100"/>
                        <a:buFont typeface="Open Sans Light"/>
                        <a:buNone/>
                      </a:pPr>
                      <a:r>
                        <a:rPr lang="en" sz="2100" u="none" cap="none" strike="noStrike">
                          <a:latin typeface="Open Sans Light"/>
                          <a:ea typeface="Open Sans Light"/>
                          <a:cs typeface="Open Sans Light"/>
                          <a:sym typeface="Open Sans Light"/>
                        </a:rPr>
                        <a:t>Maximální hodnota sloupce</a:t>
                      </a:r>
                      <a:endParaRPr sz="2100" u="none" cap="none" strike="noStrike">
                        <a:latin typeface="Open Sans Light"/>
                        <a:ea typeface="Open Sans Light"/>
                        <a:cs typeface="Open Sans Light"/>
                        <a:sym typeface="Open Sans Light"/>
                      </a:endParaRPr>
                    </a:p>
                  </a:txBody>
                  <a:tcPr marT="91425" marB="91425" marR="91425" marL="91425"/>
                </a:tc>
              </a:tr>
              <a:tr h="502900">
                <a:tc>
                  <a:txBody>
                    <a:bodyPr/>
                    <a:lstStyle/>
                    <a:p>
                      <a:pPr indent="0" lvl="0" marL="0" marR="0" rtl="0" algn="l">
                        <a:lnSpc>
                          <a:spcPct val="100000"/>
                        </a:lnSpc>
                        <a:spcBef>
                          <a:spcPts val="0"/>
                        </a:spcBef>
                        <a:spcAft>
                          <a:spcPts val="0"/>
                        </a:spcAft>
                        <a:buClr>
                          <a:schemeClr val="dk1"/>
                        </a:buClr>
                        <a:buSzPts val="800"/>
                        <a:buFont typeface="Arial"/>
                        <a:buNone/>
                      </a:pPr>
                      <a:r>
                        <a:rPr b="1" lang="en" sz="2100" u="none" cap="none" strike="noStrike">
                          <a:solidFill>
                            <a:schemeClr val="accent1"/>
                          </a:solidFill>
                          <a:latin typeface="Open Sans"/>
                          <a:ea typeface="Open Sans"/>
                          <a:cs typeface="Open Sans"/>
                          <a:sym typeface="Open Sans"/>
                        </a:rPr>
                        <a:t>MIN(</a:t>
                      </a:r>
                      <a:r>
                        <a:rPr lang="en" sz="2100" u="none" cap="none" strike="noStrike">
                          <a:solidFill>
                            <a:schemeClr val="dk2"/>
                          </a:solidFill>
                          <a:latin typeface="Open Sans Light"/>
                          <a:ea typeface="Open Sans Light"/>
                          <a:cs typeface="Open Sans Light"/>
                          <a:sym typeface="Open Sans Light"/>
                        </a:rPr>
                        <a:t>sloupec</a:t>
                      </a:r>
                      <a:r>
                        <a:rPr b="1" lang="en" sz="2100" u="none" cap="none" strike="noStrike">
                          <a:solidFill>
                            <a:schemeClr val="accent1"/>
                          </a:solidFill>
                          <a:latin typeface="Open Sans"/>
                          <a:ea typeface="Open Sans"/>
                          <a:cs typeface="Open Sans"/>
                          <a:sym typeface="Open Sans"/>
                        </a:rPr>
                        <a:t>)</a:t>
                      </a:r>
                      <a:endParaRPr sz="21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2100"/>
                        <a:buFont typeface="Open Sans Light"/>
                        <a:buNone/>
                      </a:pPr>
                      <a:r>
                        <a:rPr lang="en" sz="2100" u="none" cap="none" strike="noStrike">
                          <a:latin typeface="Open Sans Light"/>
                          <a:ea typeface="Open Sans Light"/>
                          <a:cs typeface="Open Sans Light"/>
                          <a:sym typeface="Open Sans Light"/>
                        </a:rPr>
                        <a:t>Minimální hodnota sloupce</a:t>
                      </a:r>
                      <a:endParaRPr sz="2100" u="none" cap="none" strike="noStrike">
                        <a:latin typeface="Open Sans Light"/>
                        <a:ea typeface="Open Sans Light"/>
                        <a:cs typeface="Open Sans Light"/>
                        <a:sym typeface="Open Sans Light"/>
                      </a:endParaRPr>
                    </a:p>
                  </a:txBody>
                  <a:tcPr marT="91425" marB="91425" marR="91425" marL="91425"/>
                </a:tc>
              </a:tr>
              <a:tr h="502900">
                <a:tc>
                  <a:txBody>
                    <a:bodyPr/>
                    <a:lstStyle/>
                    <a:p>
                      <a:pPr indent="0" lvl="0" marL="0" marR="0" rtl="0" algn="l">
                        <a:lnSpc>
                          <a:spcPct val="100000"/>
                        </a:lnSpc>
                        <a:spcBef>
                          <a:spcPts val="0"/>
                        </a:spcBef>
                        <a:spcAft>
                          <a:spcPts val="0"/>
                        </a:spcAft>
                        <a:buClr>
                          <a:schemeClr val="dk1"/>
                        </a:buClr>
                        <a:buSzPts val="800"/>
                        <a:buFont typeface="Arial"/>
                        <a:buNone/>
                      </a:pPr>
                      <a:r>
                        <a:rPr b="1" lang="en" sz="2100" u="none" cap="none" strike="noStrike">
                          <a:solidFill>
                            <a:schemeClr val="accent1"/>
                          </a:solidFill>
                          <a:latin typeface="Open Sans"/>
                          <a:ea typeface="Open Sans"/>
                          <a:cs typeface="Open Sans"/>
                          <a:sym typeface="Open Sans"/>
                        </a:rPr>
                        <a:t>SUM(</a:t>
                      </a:r>
                      <a:r>
                        <a:rPr lang="en" sz="2100" u="none" cap="none" strike="noStrike">
                          <a:solidFill>
                            <a:schemeClr val="dk2"/>
                          </a:solidFill>
                          <a:latin typeface="Open Sans Light"/>
                          <a:ea typeface="Open Sans Light"/>
                          <a:cs typeface="Open Sans Light"/>
                          <a:sym typeface="Open Sans Light"/>
                        </a:rPr>
                        <a:t>sloupec</a:t>
                      </a:r>
                      <a:r>
                        <a:rPr b="1" lang="en" sz="2100" u="none" cap="none" strike="noStrike">
                          <a:solidFill>
                            <a:schemeClr val="accent1"/>
                          </a:solidFill>
                          <a:latin typeface="Open Sans"/>
                          <a:ea typeface="Open Sans"/>
                          <a:cs typeface="Open Sans"/>
                          <a:sym typeface="Open Sans"/>
                        </a:rPr>
                        <a:t>)</a:t>
                      </a:r>
                      <a:endParaRPr sz="2100" u="none" cap="none" strike="noStrike">
                        <a:latin typeface="Open Sans Light"/>
                        <a:ea typeface="Open Sans Light"/>
                        <a:cs typeface="Open Sans Light"/>
                        <a:sym typeface="Open Sans Light"/>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2100"/>
                        <a:buFont typeface="Open Sans Light"/>
                        <a:buNone/>
                      </a:pPr>
                      <a:r>
                        <a:rPr lang="en" sz="2100" u="none" cap="none" strike="noStrike">
                          <a:latin typeface="Open Sans Light"/>
                          <a:ea typeface="Open Sans Light"/>
                          <a:cs typeface="Open Sans Light"/>
                          <a:sym typeface="Open Sans Light"/>
                        </a:rPr>
                        <a:t>Součet hodnot sloupce</a:t>
                      </a:r>
                      <a:endParaRPr sz="2100" u="none" cap="none" strike="noStrike">
                        <a:latin typeface="Open Sans Light"/>
                        <a:ea typeface="Open Sans Light"/>
                        <a:cs typeface="Open Sans Light"/>
                        <a:sym typeface="Open Sans Light"/>
                      </a:endParaRPr>
                    </a:p>
                  </a:txBody>
                  <a:tcPr marT="91425" marB="91425" marR="91425" marL="91425"/>
                </a:tc>
              </a:tr>
              <a:tr h="502900">
                <a:tc>
                  <a:txBody>
                    <a:bodyPr/>
                    <a:lstStyle/>
                    <a:p>
                      <a:pPr indent="0" lvl="0" marL="0" marR="0" rtl="0" algn="l">
                        <a:lnSpc>
                          <a:spcPct val="100000"/>
                        </a:lnSpc>
                        <a:spcBef>
                          <a:spcPts val="0"/>
                        </a:spcBef>
                        <a:spcAft>
                          <a:spcPts val="0"/>
                        </a:spcAft>
                        <a:buClr>
                          <a:schemeClr val="dk1"/>
                        </a:buClr>
                        <a:buSzPts val="800"/>
                        <a:buFont typeface="Arial"/>
                        <a:buNone/>
                      </a:pPr>
                      <a:r>
                        <a:rPr b="1" lang="en" sz="2100" u="none" cap="none" strike="noStrike">
                          <a:solidFill>
                            <a:schemeClr val="accent1"/>
                          </a:solidFill>
                          <a:latin typeface="Open Sans"/>
                          <a:ea typeface="Open Sans"/>
                          <a:cs typeface="Open Sans"/>
                          <a:sym typeface="Open Sans"/>
                        </a:rPr>
                        <a:t>COUNT(</a:t>
                      </a:r>
                      <a:r>
                        <a:rPr lang="en" sz="2100" u="none" cap="none" strike="noStrike">
                          <a:solidFill>
                            <a:schemeClr val="dk2"/>
                          </a:solidFill>
                          <a:latin typeface="Open Sans Light"/>
                          <a:ea typeface="Open Sans Light"/>
                          <a:cs typeface="Open Sans Light"/>
                          <a:sym typeface="Open Sans Light"/>
                        </a:rPr>
                        <a:t>sloupec</a:t>
                      </a:r>
                      <a:r>
                        <a:rPr b="1" lang="en" sz="2100" u="none" cap="none" strike="noStrike">
                          <a:solidFill>
                            <a:schemeClr val="accent1"/>
                          </a:solidFill>
                          <a:latin typeface="Open Sans"/>
                          <a:ea typeface="Open Sans"/>
                          <a:cs typeface="Open Sans"/>
                          <a:sym typeface="Open Sans"/>
                        </a:rPr>
                        <a:t>)</a:t>
                      </a:r>
                      <a:endParaRPr sz="2100" u="none" cap="none" strike="noStrike">
                        <a:solidFill>
                          <a:srgbClr val="2B3990"/>
                        </a:solidFill>
                        <a:latin typeface="Open Sans Light"/>
                        <a:ea typeface="Open Sans Light"/>
                        <a:cs typeface="Open Sans Light"/>
                        <a:sym typeface="Open Sans Light"/>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2100"/>
                        <a:buFont typeface="Open Sans Light"/>
                        <a:buNone/>
                      </a:pPr>
                      <a:r>
                        <a:rPr lang="en" sz="2100" u="none" cap="none" strike="noStrike">
                          <a:latin typeface="Open Sans Light"/>
                          <a:ea typeface="Open Sans Light"/>
                          <a:cs typeface="Open Sans Light"/>
                          <a:sym typeface="Open Sans Light"/>
                        </a:rPr>
                        <a:t>Počet hodnot v tabulce </a:t>
                      </a:r>
                      <a:endParaRPr sz="2100" u="none" cap="none" strike="noStrike">
                        <a:latin typeface="Open Sans Light"/>
                        <a:ea typeface="Open Sans Light"/>
                        <a:cs typeface="Open Sans Light"/>
                        <a:sym typeface="Open Sans Light"/>
                      </a:endParaRPr>
                    </a:p>
                  </a:txBody>
                  <a:tcPr marT="91425" marB="91425" marR="91425" marL="91425"/>
                </a:tc>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133"/>
          <p:cNvSpPr txBox="1"/>
          <p:nvPr>
            <p:ph type="title"/>
          </p:nvPr>
        </p:nvSpPr>
        <p:spPr>
          <a:xfrm>
            <a:off x="339900" y="328969"/>
            <a:ext cx="6178800" cy="339600"/>
          </a:xfrm>
          <a:prstGeom prst="rect">
            <a:avLst/>
          </a:prstGeom>
          <a:noFill/>
          <a:ln>
            <a:noFill/>
          </a:ln>
        </p:spPr>
        <p:txBody>
          <a:bodyPr anchorCtr="0" anchor="t" bIns="90000" lIns="0" spcFirstLastPara="1" rIns="91425" wrap="square" tIns="0">
            <a:noAutofit/>
          </a:bodyPr>
          <a:lstStyle/>
          <a:p>
            <a:pPr indent="0" lvl="0" marL="0" marR="0" rtl="0" algn="l">
              <a:lnSpc>
                <a:spcPct val="115000"/>
              </a:lnSpc>
              <a:spcBef>
                <a:spcPts val="0"/>
              </a:spcBef>
              <a:spcAft>
                <a:spcPts val="0"/>
              </a:spcAft>
              <a:buClr>
                <a:srgbClr val="2B3990"/>
              </a:buClr>
              <a:buSzPts val="1100"/>
              <a:buFont typeface="Open Sans"/>
              <a:buNone/>
            </a:pPr>
            <a:r>
              <a:rPr lang="en">
                <a:solidFill>
                  <a:schemeClr val="dk2"/>
                </a:solidFill>
              </a:rPr>
              <a:t>AGREGAČNÍ FUNKCE</a:t>
            </a:r>
            <a:endParaRPr>
              <a:solidFill>
                <a:schemeClr val="dk2"/>
              </a:solidFill>
            </a:endParaRPr>
          </a:p>
        </p:txBody>
      </p:sp>
      <p:graphicFrame>
        <p:nvGraphicFramePr>
          <p:cNvPr id="673" name="Google Shape;673;p133"/>
          <p:cNvGraphicFramePr/>
          <p:nvPr/>
        </p:nvGraphicFramePr>
        <p:xfrm>
          <a:off x="372905" y="2105275"/>
          <a:ext cx="3000000" cy="3000000"/>
        </p:xfrm>
        <a:graphic>
          <a:graphicData uri="http://schemas.openxmlformats.org/drawingml/2006/table">
            <a:tbl>
              <a:tblPr firstRow="1">
                <a:noFill/>
                <a:tableStyleId>{D4874FBA-5280-427F-8665-217882013776}</a:tableStyleId>
              </a:tblPr>
              <a:tblGrid>
                <a:gridCol w="1035825"/>
                <a:gridCol w="1035825"/>
                <a:gridCol w="1035825"/>
              </a:tblGrid>
              <a:tr h="152400">
                <a:tc>
                  <a:txBody>
                    <a:bodyPr/>
                    <a:lstStyle/>
                    <a:p>
                      <a:pPr indent="0" lvl="0" marL="0" marR="0" rtl="0" algn="l">
                        <a:lnSpc>
                          <a:spcPct val="100000"/>
                        </a:lnSpc>
                        <a:spcBef>
                          <a:spcPts val="0"/>
                        </a:spcBef>
                        <a:spcAft>
                          <a:spcPts val="0"/>
                        </a:spcAft>
                        <a:buClr>
                          <a:schemeClr val="dk1"/>
                        </a:buClr>
                        <a:buSzPts val="1200"/>
                        <a:buFont typeface="Calibri"/>
                        <a:buNone/>
                      </a:pPr>
                      <a:r>
                        <a:rPr lang="en" sz="1200" u="none" cap="none" strike="noStrike"/>
                        <a:t>Category</a:t>
                      </a:r>
                      <a:endParaRPr b="1" sz="1200" u="none" cap="none" strike="noStrike">
                        <a:solidFill>
                          <a:srgbClr val="2E2F86"/>
                        </a:solidFill>
                        <a:latin typeface="Open Sans"/>
                        <a:ea typeface="Open Sans"/>
                        <a:cs typeface="Open Sans"/>
                        <a:sym typeface="Open Sans"/>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1200"/>
                        <a:buFont typeface="Calibri"/>
                        <a:buNone/>
                      </a:pPr>
                      <a:r>
                        <a:rPr lang="en" sz="1200" u="none" cap="none" strike="noStrike"/>
                        <a:t>ProductID</a:t>
                      </a:r>
                      <a:endParaRPr b="1" sz="1200" u="none" cap="none" strike="noStrike">
                        <a:solidFill>
                          <a:srgbClr val="2E2F86"/>
                        </a:solidFill>
                        <a:latin typeface="Open Sans"/>
                        <a:ea typeface="Open Sans"/>
                        <a:cs typeface="Open Sans"/>
                        <a:sym typeface="Open Sans"/>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1200"/>
                        <a:buFont typeface="Calibri"/>
                        <a:buNone/>
                      </a:pPr>
                      <a:r>
                        <a:rPr lang="en" sz="1200" u="none" cap="none" strike="noStrike"/>
                        <a:t>Price</a:t>
                      </a:r>
                      <a:endParaRPr b="1" sz="1200" u="none" cap="none" strike="noStrike">
                        <a:solidFill>
                          <a:srgbClr val="2E2F86"/>
                        </a:solidFill>
                        <a:latin typeface="Open Sans"/>
                        <a:ea typeface="Open Sans"/>
                        <a:cs typeface="Open Sans"/>
                        <a:sym typeface="Open Sans"/>
                      </a:endParaRPr>
                    </a:p>
                  </a:txBody>
                  <a:tcPr marT="91425" marB="91425" marR="91425" marL="91425"/>
                </a:tc>
              </a:tr>
              <a:tr h="152400">
                <a:tc>
                  <a:txBody>
                    <a:bodyPr/>
                    <a:lstStyle/>
                    <a:p>
                      <a:pPr indent="0" lvl="0" marL="0" marR="0" rtl="0" algn="l">
                        <a:lnSpc>
                          <a:spcPct val="100000"/>
                        </a:lnSpc>
                        <a:spcBef>
                          <a:spcPts val="0"/>
                        </a:spcBef>
                        <a:spcAft>
                          <a:spcPts val="0"/>
                        </a:spcAft>
                        <a:buClr>
                          <a:schemeClr val="dk1"/>
                        </a:buClr>
                        <a:buSzPts val="800"/>
                        <a:buFont typeface="Arial"/>
                        <a:buNone/>
                      </a:pPr>
                      <a:r>
                        <a:rPr lang="en" sz="1200" u="none" cap="none" strike="noStrike"/>
                        <a:t>A</a:t>
                      </a:r>
                      <a:endParaRPr b="0" sz="12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800"/>
                        <a:buFont typeface="Arial"/>
                        <a:buNone/>
                      </a:pPr>
                      <a:r>
                        <a:rPr lang="en" sz="1200" u="none" cap="none" strike="noStrike"/>
                        <a:t>1</a:t>
                      </a:r>
                      <a:endParaRPr b="0" sz="12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1200"/>
                        <a:buFont typeface="Calibri"/>
                        <a:buNone/>
                      </a:pPr>
                      <a:r>
                        <a:rPr b="1" lang="en" sz="1200" u="none" cap="none" strike="noStrike"/>
                        <a:t>1</a:t>
                      </a:r>
                      <a:endParaRPr b="1" sz="1200" u="none" cap="none" strike="noStrike">
                        <a:solidFill>
                          <a:schemeClr val="dk1"/>
                        </a:solidFill>
                        <a:latin typeface="Open Sans Light"/>
                        <a:ea typeface="Open Sans Light"/>
                        <a:cs typeface="Open Sans Light"/>
                        <a:sym typeface="Open Sans Light"/>
                      </a:endParaRPr>
                    </a:p>
                  </a:txBody>
                  <a:tcPr marT="91425" marB="91425" marR="91425" marL="91425">
                    <a:solidFill>
                      <a:srgbClr val="DDEAF6"/>
                    </a:solidFill>
                  </a:tcPr>
                </a:tc>
              </a:tr>
              <a:tr h="152400">
                <a:tc>
                  <a:txBody>
                    <a:bodyPr/>
                    <a:lstStyle/>
                    <a:p>
                      <a:pPr indent="0" lvl="0" marL="0" marR="0" rtl="0" algn="l">
                        <a:lnSpc>
                          <a:spcPct val="100000"/>
                        </a:lnSpc>
                        <a:spcBef>
                          <a:spcPts val="0"/>
                        </a:spcBef>
                        <a:spcAft>
                          <a:spcPts val="0"/>
                        </a:spcAft>
                        <a:buClr>
                          <a:schemeClr val="dk1"/>
                        </a:buClr>
                        <a:buSzPts val="800"/>
                        <a:buFont typeface="Arial"/>
                        <a:buNone/>
                      </a:pPr>
                      <a:r>
                        <a:rPr lang="en" sz="1200" u="none" cap="none" strike="noStrike"/>
                        <a:t>A</a:t>
                      </a:r>
                      <a:endParaRPr b="0" sz="12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800"/>
                        <a:buFont typeface="Arial"/>
                        <a:buNone/>
                      </a:pPr>
                      <a:r>
                        <a:rPr lang="en" sz="1200" u="none" cap="none" strike="noStrike"/>
                        <a:t>2</a:t>
                      </a:r>
                      <a:endParaRPr b="0" sz="12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1200"/>
                        <a:buFont typeface="Calibri"/>
                        <a:buNone/>
                      </a:pPr>
                      <a:r>
                        <a:rPr b="1" lang="en" sz="1200" u="none" cap="none" strike="noStrike"/>
                        <a:t>2</a:t>
                      </a:r>
                      <a:endParaRPr b="1" sz="1200" u="none" cap="none" strike="noStrike">
                        <a:solidFill>
                          <a:schemeClr val="dk1"/>
                        </a:solidFill>
                        <a:latin typeface="Open Sans Light"/>
                        <a:ea typeface="Open Sans Light"/>
                        <a:cs typeface="Open Sans Light"/>
                        <a:sym typeface="Open Sans Light"/>
                      </a:endParaRPr>
                    </a:p>
                  </a:txBody>
                  <a:tcPr marT="91425" marB="91425" marR="91425" marL="91425">
                    <a:solidFill>
                      <a:srgbClr val="DDEAF6"/>
                    </a:solidFill>
                  </a:tcPr>
                </a:tc>
              </a:tr>
              <a:tr h="152400">
                <a:tc>
                  <a:txBody>
                    <a:bodyPr/>
                    <a:lstStyle/>
                    <a:p>
                      <a:pPr indent="0" lvl="0" marL="0" marR="0" rtl="0" algn="l">
                        <a:lnSpc>
                          <a:spcPct val="100000"/>
                        </a:lnSpc>
                        <a:spcBef>
                          <a:spcPts val="0"/>
                        </a:spcBef>
                        <a:spcAft>
                          <a:spcPts val="0"/>
                        </a:spcAft>
                        <a:buClr>
                          <a:schemeClr val="dk1"/>
                        </a:buClr>
                        <a:buSzPts val="800"/>
                        <a:buFont typeface="Arial"/>
                        <a:buNone/>
                      </a:pPr>
                      <a:r>
                        <a:rPr lang="en" sz="1200" u="none" cap="none" strike="noStrike"/>
                        <a:t>A</a:t>
                      </a:r>
                      <a:endParaRPr b="0" sz="1200" u="none" cap="none" strike="noStrike">
                        <a:solidFill>
                          <a:schemeClr val="dk1"/>
                        </a:solidFill>
                        <a:latin typeface="Open Sans Light"/>
                        <a:ea typeface="Open Sans Light"/>
                        <a:cs typeface="Open Sans Light"/>
                        <a:sym typeface="Open Sans Light"/>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800"/>
                        <a:buFont typeface="Arial"/>
                        <a:buNone/>
                      </a:pPr>
                      <a:r>
                        <a:rPr lang="en" sz="1200" u="none" cap="none" strike="noStrike"/>
                        <a:t>3</a:t>
                      </a:r>
                      <a:endParaRPr b="0" sz="1200" u="none" cap="none" strike="noStrike">
                        <a:solidFill>
                          <a:schemeClr val="dk1"/>
                        </a:solidFill>
                        <a:latin typeface="Open Sans Light"/>
                        <a:ea typeface="Open Sans Light"/>
                        <a:cs typeface="Open Sans Light"/>
                        <a:sym typeface="Open Sans Light"/>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1200"/>
                        <a:buFont typeface="Calibri"/>
                        <a:buNone/>
                      </a:pPr>
                      <a:r>
                        <a:rPr b="1" lang="en" sz="1200" u="none" cap="none" strike="noStrike"/>
                        <a:t>3</a:t>
                      </a:r>
                      <a:endParaRPr b="1" sz="1200" u="none" cap="none" strike="noStrike">
                        <a:solidFill>
                          <a:schemeClr val="dk1"/>
                        </a:solidFill>
                        <a:latin typeface="Open Sans Light"/>
                        <a:ea typeface="Open Sans Light"/>
                        <a:cs typeface="Open Sans Light"/>
                        <a:sym typeface="Open Sans Light"/>
                      </a:endParaRPr>
                    </a:p>
                  </a:txBody>
                  <a:tcPr marT="91425" marB="91425" marR="91425" marL="91425">
                    <a:solidFill>
                      <a:srgbClr val="DDEAF6"/>
                    </a:solidFill>
                  </a:tcPr>
                </a:tc>
              </a:tr>
              <a:tr h="152400">
                <a:tc>
                  <a:txBody>
                    <a:bodyPr/>
                    <a:lstStyle/>
                    <a:p>
                      <a:pPr indent="0" lvl="0" marL="0" marR="0" rtl="0" algn="l">
                        <a:lnSpc>
                          <a:spcPct val="100000"/>
                        </a:lnSpc>
                        <a:spcBef>
                          <a:spcPts val="0"/>
                        </a:spcBef>
                        <a:spcAft>
                          <a:spcPts val="0"/>
                        </a:spcAft>
                        <a:buClr>
                          <a:schemeClr val="dk1"/>
                        </a:buClr>
                        <a:buSzPts val="800"/>
                        <a:buFont typeface="Arial"/>
                        <a:buNone/>
                      </a:pPr>
                      <a:r>
                        <a:rPr lang="en" sz="1200" u="none" cap="none" strike="noStrike"/>
                        <a:t>B</a:t>
                      </a:r>
                      <a:endParaRPr b="0" sz="1200" u="none" cap="none" strike="noStrike">
                        <a:solidFill>
                          <a:schemeClr val="dk1"/>
                        </a:solidFill>
                        <a:latin typeface="Open Sans Light"/>
                        <a:ea typeface="Open Sans Light"/>
                        <a:cs typeface="Open Sans Light"/>
                        <a:sym typeface="Open Sans Light"/>
                      </a:endParaRPr>
                    </a:p>
                  </a:txBody>
                  <a:tcPr marT="91425" marB="91425" marR="91425" marL="91425">
                    <a:solidFill>
                      <a:srgbClr val="D8D8D8"/>
                    </a:solidFill>
                  </a:tcPr>
                </a:tc>
                <a:tc>
                  <a:txBody>
                    <a:bodyPr/>
                    <a:lstStyle/>
                    <a:p>
                      <a:pPr indent="0" lvl="0" marL="0" marR="0" rtl="0" algn="l">
                        <a:lnSpc>
                          <a:spcPct val="100000"/>
                        </a:lnSpc>
                        <a:spcBef>
                          <a:spcPts val="0"/>
                        </a:spcBef>
                        <a:spcAft>
                          <a:spcPts val="0"/>
                        </a:spcAft>
                        <a:buClr>
                          <a:schemeClr val="dk1"/>
                        </a:buClr>
                        <a:buSzPts val="800"/>
                        <a:buFont typeface="Arial"/>
                        <a:buNone/>
                      </a:pPr>
                      <a:r>
                        <a:rPr lang="en" sz="1200" u="none" cap="none" strike="noStrike"/>
                        <a:t>4</a:t>
                      </a:r>
                      <a:endParaRPr b="0" sz="1200" u="none" cap="none" strike="noStrike">
                        <a:solidFill>
                          <a:schemeClr val="dk1"/>
                        </a:solidFill>
                        <a:latin typeface="Open Sans Light"/>
                        <a:ea typeface="Open Sans Light"/>
                        <a:cs typeface="Open Sans Light"/>
                        <a:sym typeface="Open Sans Light"/>
                      </a:endParaRPr>
                    </a:p>
                  </a:txBody>
                  <a:tcPr marT="91425" marB="91425" marR="91425" marL="91425">
                    <a:solidFill>
                      <a:srgbClr val="D8D8D8"/>
                    </a:solidFill>
                  </a:tcPr>
                </a:tc>
                <a:tc>
                  <a:txBody>
                    <a:bodyPr/>
                    <a:lstStyle/>
                    <a:p>
                      <a:pPr indent="0" lvl="0" marL="0" marR="0" rtl="0" algn="l">
                        <a:lnSpc>
                          <a:spcPct val="100000"/>
                        </a:lnSpc>
                        <a:spcBef>
                          <a:spcPts val="0"/>
                        </a:spcBef>
                        <a:spcAft>
                          <a:spcPts val="0"/>
                        </a:spcAft>
                        <a:buClr>
                          <a:schemeClr val="dk1"/>
                        </a:buClr>
                        <a:buSzPts val="1200"/>
                        <a:buFont typeface="Calibri"/>
                        <a:buNone/>
                      </a:pPr>
                      <a:r>
                        <a:rPr b="1" lang="en" sz="1200" u="none" cap="none" strike="noStrike"/>
                        <a:t>2</a:t>
                      </a:r>
                      <a:endParaRPr b="1" sz="1200" u="none" cap="none" strike="noStrike">
                        <a:solidFill>
                          <a:schemeClr val="dk1"/>
                        </a:solidFill>
                        <a:latin typeface="Open Sans Light"/>
                        <a:ea typeface="Open Sans Light"/>
                        <a:cs typeface="Open Sans Light"/>
                        <a:sym typeface="Open Sans Light"/>
                      </a:endParaRPr>
                    </a:p>
                  </a:txBody>
                  <a:tcPr marT="91425" marB="91425" marR="91425" marL="91425">
                    <a:solidFill>
                      <a:srgbClr val="9CC2E5"/>
                    </a:solidFill>
                  </a:tcPr>
                </a:tc>
              </a:tr>
              <a:tr h="152400">
                <a:tc>
                  <a:txBody>
                    <a:bodyPr/>
                    <a:lstStyle/>
                    <a:p>
                      <a:pPr indent="0" lvl="0" marL="0" marR="0" rtl="0" algn="l">
                        <a:lnSpc>
                          <a:spcPct val="100000"/>
                        </a:lnSpc>
                        <a:spcBef>
                          <a:spcPts val="0"/>
                        </a:spcBef>
                        <a:spcAft>
                          <a:spcPts val="0"/>
                        </a:spcAft>
                        <a:buClr>
                          <a:schemeClr val="dk1"/>
                        </a:buClr>
                        <a:buSzPts val="800"/>
                        <a:buFont typeface="Arial"/>
                        <a:buNone/>
                      </a:pPr>
                      <a:r>
                        <a:rPr lang="en" sz="1200" u="none" cap="none" strike="noStrike"/>
                        <a:t>B</a:t>
                      </a:r>
                      <a:endParaRPr b="0" sz="1200" u="none" cap="none" strike="noStrike">
                        <a:solidFill>
                          <a:schemeClr val="dk1"/>
                        </a:solidFill>
                        <a:latin typeface="Open Sans Light"/>
                        <a:ea typeface="Open Sans Light"/>
                        <a:cs typeface="Open Sans Light"/>
                        <a:sym typeface="Open Sans Light"/>
                      </a:endParaRPr>
                    </a:p>
                  </a:txBody>
                  <a:tcPr marT="91425" marB="91425" marR="91425" marL="91425">
                    <a:solidFill>
                      <a:srgbClr val="D8D8D8"/>
                    </a:solidFill>
                  </a:tcPr>
                </a:tc>
                <a:tc>
                  <a:txBody>
                    <a:bodyPr/>
                    <a:lstStyle/>
                    <a:p>
                      <a:pPr indent="0" lvl="0" marL="0" marR="0" rtl="0" algn="l">
                        <a:lnSpc>
                          <a:spcPct val="100000"/>
                        </a:lnSpc>
                        <a:spcBef>
                          <a:spcPts val="0"/>
                        </a:spcBef>
                        <a:spcAft>
                          <a:spcPts val="0"/>
                        </a:spcAft>
                        <a:buClr>
                          <a:schemeClr val="dk1"/>
                        </a:buClr>
                        <a:buSzPts val="800"/>
                        <a:buFont typeface="Arial"/>
                        <a:buNone/>
                      </a:pPr>
                      <a:r>
                        <a:rPr lang="en" sz="1200" u="none" cap="none" strike="noStrike"/>
                        <a:t>5</a:t>
                      </a:r>
                      <a:endParaRPr b="0" sz="1200" u="none" cap="none" strike="noStrike">
                        <a:solidFill>
                          <a:schemeClr val="dk1"/>
                        </a:solidFill>
                        <a:latin typeface="Open Sans Light"/>
                        <a:ea typeface="Open Sans Light"/>
                        <a:cs typeface="Open Sans Light"/>
                        <a:sym typeface="Open Sans Light"/>
                      </a:endParaRPr>
                    </a:p>
                  </a:txBody>
                  <a:tcPr marT="91425" marB="91425" marR="91425" marL="91425">
                    <a:solidFill>
                      <a:srgbClr val="D8D8D8"/>
                    </a:solidFill>
                  </a:tcPr>
                </a:tc>
                <a:tc>
                  <a:txBody>
                    <a:bodyPr/>
                    <a:lstStyle/>
                    <a:p>
                      <a:pPr indent="0" lvl="0" marL="0" marR="0" rtl="0" algn="l">
                        <a:lnSpc>
                          <a:spcPct val="100000"/>
                        </a:lnSpc>
                        <a:spcBef>
                          <a:spcPts val="0"/>
                        </a:spcBef>
                        <a:spcAft>
                          <a:spcPts val="0"/>
                        </a:spcAft>
                        <a:buClr>
                          <a:schemeClr val="dk1"/>
                        </a:buClr>
                        <a:buSzPts val="1200"/>
                        <a:buFont typeface="Calibri"/>
                        <a:buNone/>
                      </a:pPr>
                      <a:r>
                        <a:rPr b="1" lang="en" sz="1200" u="none" cap="none" strike="noStrike"/>
                        <a:t>4</a:t>
                      </a:r>
                      <a:endParaRPr b="1" sz="1200" u="none" cap="none" strike="noStrike">
                        <a:solidFill>
                          <a:schemeClr val="dk1"/>
                        </a:solidFill>
                        <a:latin typeface="Open Sans Light"/>
                        <a:ea typeface="Open Sans Light"/>
                        <a:cs typeface="Open Sans Light"/>
                        <a:sym typeface="Open Sans Light"/>
                      </a:endParaRPr>
                    </a:p>
                  </a:txBody>
                  <a:tcPr marT="91425" marB="91425" marR="91425" marL="91425">
                    <a:solidFill>
                      <a:srgbClr val="9CC2E5"/>
                    </a:solidFill>
                  </a:tcPr>
                </a:tc>
              </a:tr>
              <a:tr h="152400">
                <a:tc>
                  <a:txBody>
                    <a:bodyPr/>
                    <a:lstStyle/>
                    <a:p>
                      <a:pPr indent="0" lvl="0" marL="0" marR="0" rtl="0" algn="l">
                        <a:lnSpc>
                          <a:spcPct val="100000"/>
                        </a:lnSpc>
                        <a:spcBef>
                          <a:spcPts val="0"/>
                        </a:spcBef>
                        <a:spcAft>
                          <a:spcPts val="0"/>
                        </a:spcAft>
                        <a:buClr>
                          <a:schemeClr val="dk1"/>
                        </a:buClr>
                        <a:buSzPts val="800"/>
                        <a:buFont typeface="Arial"/>
                        <a:buNone/>
                      </a:pPr>
                      <a:r>
                        <a:rPr lang="en" sz="1200" u="none" cap="none" strike="noStrike"/>
                        <a:t>B</a:t>
                      </a:r>
                      <a:endParaRPr b="0" sz="1200" u="none" cap="none" strike="noStrike">
                        <a:solidFill>
                          <a:schemeClr val="dk1"/>
                        </a:solidFill>
                        <a:latin typeface="Open Sans Light"/>
                        <a:ea typeface="Open Sans Light"/>
                        <a:cs typeface="Open Sans Light"/>
                        <a:sym typeface="Open Sans Light"/>
                      </a:endParaRPr>
                    </a:p>
                  </a:txBody>
                  <a:tcPr marT="91425" marB="91425" marR="91425" marL="91425">
                    <a:solidFill>
                      <a:srgbClr val="D8D8D8"/>
                    </a:solidFill>
                  </a:tcPr>
                </a:tc>
                <a:tc>
                  <a:txBody>
                    <a:bodyPr/>
                    <a:lstStyle/>
                    <a:p>
                      <a:pPr indent="0" lvl="0" marL="0" marR="0" rtl="0" algn="l">
                        <a:lnSpc>
                          <a:spcPct val="100000"/>
                        </a:lnSpc>
                        <a:spcBef>
                          <a:spcPts val="0"/>
                        </a:spcBef>
                        <a:spcAft>
                          <a:spcPts val="0"/>
                        </a:spcAft>
                        <a:buClr>
                          <a:schemeClr val="dk1"/>
                        </a:buClr>
                        <a:buSzPts val="800"/>
                        <a:buFont typeface="Arial"/>
                        <a:buNone/>
                      </a:pPr>
                      <a:r>
                        <a:rPr lang="en" sz="1200" u="none" cap="none" strike="noStrike"/>
                        <a:t>6</a:t>
                      </a:r>
                      <a:endParaRPr b="0" sz="1200" u="none" cap="none" strike="noStrike">
                        <a:solidFill>
                          <a:schemeClr val="dk1"/>
                        </a:solidFill>
                        <a:latin typeface="Open Sans Light"/>
                        <a:ea typeface="Open Sans Light"/>
                        <a:cs typeface="Open Sans Light"/>
                        <a:sym typeface="Open Sans Light"/>
                      </a:endParaRPr>
                    </a:p>
                  </a:txBody>
                  <a:tcPr marT="91425" marB="91425" marR="91425" marL="91425">
                    <a:solidFill>
                      <a:srgbClr val="D8D8D8"/>
                    </a:solidFill>
                  </a:tcPr>
                </a:tc>
                <a:tc>
                  <a:txBody>
                    <a:bodyPr/>
                    <a:lstStyle/>
                    <a:p>
                      <a:pPr indent="0" lvl="0" marL="0" marR="0" rtl="0" algn="l">
                        <a:lnSpc>
                          <a:spcPct val="100000"/>
                        </a:lnSpc>
                        <a:spcBef>
                          <a:spcPts val="0"/>
                        </a:spcBef>
                        <a:spcAft>
                          <a:spcPts val="0"/>
                        </a:spcAft>
                        <a:buClr>
                          <a:schemeClr val="dk1"/>
                        </a:buClr>
                        <a:buSzPts val="1200"/>
                        <a:buFont typeface="Calibri"/>
                        <a:buNone/>
                      </a:pPr>
                      <a:r>
                        <a:rPr b="1" lang="en" sz="1200" u="none" cap="none" strike="noStrike"/>
                        <a:t>6</a:t>
                      </a:r>
                      <a:endParaRPr b="1" sz="1200" u="none" cap="none" strike="noStrike">
                        <a:solidFill>
                          <a:schemeClr val="dk1"/>
                        </a:solidFill>
                        <a:latin typeface="Open Sans Light"/>
                        <a:ea typeface="Open Sans Light"/>
                        <a:cs typeface="Open Sans Light"/>
                        <a:sym typeface="Open Sans Light"/>
                      </a:endParaRPr>
                    </a:p>
                  </a:txBody>
                  <a:tcPr marT="91425" marB="91425" marR="91425" marL="91425">
                    <a:solidFill>
                      <a:srgbClr val="9CC2E5"/>
                    </a:solidFill>
                  </a:tcPr>
                </a:tc>
              </a:tr>
            </a:tbl>
          </a:graphicData>
        </a:graphic>
      </p:graphicFrame>
      <p:sp>
        <p:nvSpPr>
          <p:cNvPr id="674" name="Google Shape;674;p133"/>
          <p:cNvSpPr txBox="1"/>
          <p:nvPr/>
        </p:nvSpPr>
        <p:spPr>
          <a:xfrm>
            <a:off x="404948" y="975221"/>
            <a:ext cx="8238300" cy="992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500" u="none" cap="none" strike="noStrike">
                <a:solidFill>
                  <a:schemeClr val="dk1"/>
                </a:solidFill>
                <a:latin typeface="Calibri"/>
                <a:ea typeface="Calibri"/>
                <a:cs typeface="Calibri"/>
                <a:sym typeface="Calibri"/>
              </a:rPr>
              <a:t>Zjisti průměr, minimum, maximum, sumu a počet pro Cenu (Price) za kategorii (Category):</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5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1" i="0" lang="en" sz="1500" u="none" cap="none" strike="noStrike">
                <a:solidFill>
                  <a:schemeClr val="dk1"/>
                </a:solidFill>
                <a:latin typeface="Calibri"/>
                <a:ea typeface="Calibri"/>
                <a:cs typeface="Calibri"/>
                <a:sym typeface="Calibri"/>
              </a:rPr>
              <a:t>SELECT</a:t>
            </a:r>
            <a:r>
              <a:rPr b="0" i="0" lang="en" sz="1500" u="none" cap="none" strike="noStrike">
                <a:solidFill>
                  <a:schemeClr val="dk1"/>
                </a:solidFill>
                <a:latin typeface="Calibri"/>
                <a:ea typeface="Calibri"/>
                <a:cs typeface="Calibri"/>
                <a:sym typeface="Calibri"/>
              </a:rPr>
              <a:t> Category, </a:t>
            </a:r>
            <a:r>
              <a:rPr b="1" i="0" lang="en" sz="1500" u="none" cap="none" strike="noStrike">
                <a:solidFill>
                  <a:schemeClr val="dk1"/>
                </a:solidFill>
                <a:latin typeface="Calibri"/>
                <a:ea typeface="Calibri"/>
                <a:cs typeface="Calibri"/>
                <a:sym typeface="Calibri"/>
              </a:rPr>
              <a:t>AVG</a:t>
            </a:r>
            <a:r>
              <a:rPr b="0" i="0" lang="en" sz="1500" u="none" cap="none" strike="noStrike">
                <a:solidFill>
                  <a:schemeClr val="dk1"/>
                </a:solidFill>
                <a:latin typeface="Calibri"/>
                <a:ea typeface="Calibri"/>
                <a:cs typeface="Calibri"/>
                <a:sym typeface="Calibri"/>
              </a:rPr>
              <a:t>(Price), </a:t>
            </a:r>
            <a:r>
              <a:rPr b="1" i="0" lang="en" sz="1500" u="none" cap="none" strike="noStrike">
                <a:solidFill>
                  <a:schemeClr val="dk1"/>
                </a:solidFill>
                <a:latin typeface="Calibri"/>
                <a:ea typeface="Calibri"/>
                <a:cs typeface="Calibri"/>
                <a:sym typeface="Calibri"/>
              </a:rPr>
              <a:t>MIN</a:t>
            </a:r>
            <a:r>
              <a:rPr b="0" i="0" lang="en" sz="1500" u="none" cap="none" strike="noStrike">
                <a:solidFill>
                  <a:schemeClr val="dk1"/>
                </a:solidFill>
                <a:latin typeface="Calibri"/>
                <a:ea typeface="Calibri"/>
                <a:cs typeface="Calibri"/>
                <a:sym typeface="Calibri"/>
              </a:rPr>
              <a:t>(Price), </a:t>
            </a:r>
            <a:r>
              <a:rPr b="1" i="0" lang="en" sz="1500" u="none" cap="none" strike="noStrike">
                <a:solidFill>
                  <a:schemeClr val="dk1"/>
                </a:solidFill>
                <a:latin typeface="Calibri"/>
                <a:ea typeface="Calibri"/>
                <a:cs typeface="Calibri"/>
                <a:sym typeface="Calibri"/>
              </a:rPr>
              <a:t>MAX</a:t>
            </a:r>
            <a:r>
              <a:rPr b="0" i="0" lang="en" sz="1500" u="none" cap="none" strike="noStrike">
                <a:solidFill>
                  <a:schemeClr val="dk1"/>
                </a:solidFill>
                <a:latin typeface="Calibri"/>
                <a:ea typeface="Calibri"/>
                <a:cs typeface="Calibri"/>
                <a:sym typeface="Calibri"/>
              </a:rPr>
              <a:t>(Price),</a:t>
            </a:r>
            <a:r>
              <a:rPr b="1" i="0" lang="en" sz="1500" u="none" cap="none" strike="noStrike">
                <a:solidFill>
                  <a:schemeClr val="dk1"/>
                </a:solidFill>
                <a:latin typeface="Calibri"/>
                <a:ea typeface="Calibri"/>
                <a:cs typeface="Calibri"/>
                <a:sym typeface="Calibri"/>
              </a:rPr>
              <a:t> SUM</a:t>
            </a:r>
            <a:r>
              <a:rPr b="0" i="0" lang="en" sz="1500" u="none" cap="none" strike="noStrike">
                <a:solidFill>
                  <a:schemeClr val="dk1"/>
                </a:solidFill>
                <a:latin typeface="Calibri"/>
                <a:ea typeface="Calibri"/>
                <a:cs typeface="Calibri"/>
                <a:sym typeface="Calibri"/>
              </a:rPr>
              <a:t>(Price), </a:t>
            </a:r>
            <a:r>
              <a:rPr b="1" i="0" lang="en" sz="1500" u="none" cap="none" strike="noStrike">
                <a:solidFill>
                  <a:schemeClr val="dk1"/>
                </a:solidFill>
                <a:latin typeface="Calibri"/>
                <a:ea typeface="Calibri"/>
                <a:cs typeface="Calibri"/>
                <a:sym typeface="Calibri"/>
              </a:rPr>
              <a:t>COUNT</a:t>
            </a:r>
            <a:r>
              <a:rPr b="0" i="0" lang="en" sz="1500" u="none" cap="none" strike="noStrike">
                <a:solidFill>
                  <a:schemeClr val="dk1"/>
                </a:solidFill>
                <a:latin typeface="Calibri"/>
                <a:ea typeface="Calibri"/>
                <a:cs typeface="Calibri"/>
                <a:sym typeface="Calibri"/>
              </a:rPr>
              <a:t>(Price) </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500" u="none" cap="none" strike="noStrike">
                <a:solidFill>
                  <a:schemeClr val="dk1"/>
                </a:solidFill>
                <a:latin typeface="Calibri"/>
                <a:ea typeface="Calibri"/>
                <a:cs typeface="Calibri"/>
                <a:sym typeface="Calibri"/>
              </a:rPr>
              <a:t>      FROM</a:t>
            </a:r>
            <a:r>
              <a:rPr b="0" i="0" lang="en" sz="1500" u="none" cap="none" strike="noStrike">
                <a:solidFill>
                  <a:schemeClr val="dk1"/>
                </a:solidFill>
                <a:latin typeface="Calibri"/>
                <a:ea typeface="Calibri"/>
                <a:cs typeface="Calibri"/>
                <a:sym typeface="Calibri"/>
              </a:rPr>
              <a:t> Product </a:t>
            </a:r>
            <a:r>
              <a:rPr b="1" i="0" lang="en" sz="1500" u="none" cap="none" strike="noStrike">
                <a:solidFill>
                  <a:schemeClr val="dk1"/>
                </a:solidFill>
                <a:latin typeface="Calibri"/>
                <a:ea typeface="Calibri"/>
                <a:cs typeface="Calibri"/>
                <a:sym typeface="Calibri"/>
              </a:rPr>
              <a:t>GROUP BY </a:t>
            </a:r>
            <a:r>
              <a:rPr b="0" i="0" lang="en" sz="1500" u="none" cap="none" strike="noStrike">
                <a:solidFill>
                  <a:schemeClr val="dk1"/>
                </a:solidFill>
                <a:latin typeface="Calibri"/>
                <a:ea typeface="Calibri"/>
                <a:cs typeface="Calibri"/>
                <a:sym typeface="Calibri"/>
              </a:rPr>
              <a:t>Category;</a:t>
            </a:r>
            <a:endParaRPr b="0" i="0" sz="1500" u="none" cap="none" strike="noStrike">
              <a:solidFill>
                <a:srgbClr val="000000"/>
              </a:solidFill>
              <a:latin typeface="Arial"/>
              <a:ea typeface="Arial"/>
              <a:cs typeface="Arial"/>
              <a:sym typeface="Arial"/>
            </a:endParaRPr>
          </a:p>
        </p:txBody>
      </p:sp>
      <p:sp>
        <p:nvSpPr>
          <p:cNvPr id="675" name="Google Shape;675;p133"/>
          <p:cNvSpPr/>
          <p:nvPr/>
        </p:nvSpPr>
        <p:spPr>
          <a:xfrm>
            <a:off x="3675623" y="2100513"/>
            <a:ext cx="4586400" cy="1162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76" name="Google Shape;676;p133"/>
          <p:cNvSpPr/>
          <p:nvPr/>
        </p:nvSpPr>
        <p:spPr>
          <a:xfrm>
            <a:off x="3683958" y="2105275"/>
            <a:ext cx="964500" cy="381000"/>
          </a:xfrm>
          <a:prstGeom prst="rect">
            <a:avLst/>
          </a:prstGeom>
          <a:solidFill>
            <a:srgbClr val="000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77" name="Google Shape;677;p133"/>
          <p:cNvSpPr/>
          <p:nvPr/>
        </p:nvSpPr>
        <p:spPr>
          <a:xfrm>
            <a:off x="4648364" y="2105275"/>
            <a:ext cx="720300" cy="381000"/>
          </a:xfrm>
          <a:prstGeom prst="rect">
            <a:avLst/>
          </a:prstGeom>
          <a:solidFill>
            <a:srgbClr val="000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78" name="Google Shape;678;p133"/>
          <p:cNvSpPr/>
          <p:nvPr/>
        </p:nvSpPr>
        <p:spPr>
          <a:xfrm>
            <a:off x="5368692" y="2105275"/>
            <a:ext cx="720300" cy="381000"/>
          </a:xfrm>
          <a:prstGeom prst="rect">
            <a:avLst/>
          </a:prstGeom>
          <a:solidFill>
            <a:srgbClr val="000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79" name="Google Shape;679;p133"/>
          <p:cNvSpPr/>
          <p:nvPr/>
        </p:nvSpPr>
        <p:spPr>
          <a:xfrm>
            <a:off x="6089020" y="2105275"/>
            <a:ext cx="720300" cy="381000"/>
          </a:xfrm>
          <a:prstGeom prst="rect">
            <a:avLst/>
          </a:prstGeom>
          <a:solidFill>
            <a:srgbClr val="000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80" name="Google Shape;680;p133"/>
          <p:cNvSpPr/>
          <p:nvPr/>
        </p:nvSpPr>
        <p:spPr>
          <a:xfrm>
            <a:off x="6809348" y="2105275"/>
            <a:ext cx="720300" cy="381000"/>
          </a:xfrm>
          <a:prstGeom prst="rect">
            <a:avLst/>
          </a:prstGeom>
          <a:solidFill>
            <a:srgbClr val="000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81" name="Google Shape;681;p133"/>
          <p:cNvSpPr/>
          <p:nvPr/>
        </p:nvSpPr>
        <p:spPr>
          <a:xfrm>
            <a:off x="7529677" y="2105275"/>
            <a:ext cx="720300" cy="381000"/>
          </a:xfrm>
          <a:prstGeom prst="rect">
            <a:avLst/>
          </a:prstGeom>
          <a:solidFill>
            <a:srgbClr val="000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82" name="Google Shape;682;p133"/>
          <p:cNvSpPr/>
          <p:nvPr/>
        </p:nvSpPr>
        <p:spPr>
          <a:xfrm>
            <a:off x="3683958" y="2486275"/>
            <a:ext cx="964500" cy="381000"/>
          </a:xfrm>
          <a:prstGeom prst="rect">
            <a:avLst/>
          </a:prstGeom>
          <a:solidFill>
            <a:srgbClr val="DDEAF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83" name="Google Shape;683;p133"/>
          <p:cNvSpPr/>
          <p:nvPr/>
        </p:nvSpPr>
        <p:spPr>
          <a:xfrm>
            <a:off x="4648364" y="2486275"/>
            <a:ext cx="720300" cy="381000"/>
          </a:xfrm>
          <a:prstGeom prst="rect">
            <a:avLst/>
          </a:pr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84" name="Google Shape;684;p133"/>
          <p:cNvSpPr/>
          <p:nvPr/>
        </p:nvSpPr>
        <p:spPr>
          <a:xfrm>
            <a:off x="5368692" y="2486275"/>
            <a:ext cx="720300" cy="381000"/>
          </a:xfrm>
          <a:prstGeom prst="rect">
            <a:avLst/>
          </a:pr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85" name="Google Shape;685;p133"/>
          <p:cNvSpPr/>
          <p:nvPr/>
        </p:nvSpPr>
        <p:spPr>
          <a:xfrm>
            <a:off x="6089020" y="2486275"/>
            <a:ext cx="720300" cy="381000"/>
          </a:xfrm>
          <a:prstGeom prst="rect">
            <a:avLst/>
          </a:pr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86" name="Google Shape;686;p133"/>
          <p:cNvSpPr/>
          <p:nvPr/>
        </p:nvSpPr>
        <p:spPr>
          <a:xfrm>
            <a:off x="6809348" y="2486275"/>
            <a:ext cx="720300" cy="381000"/>
          </a:xfrm>
          <a:prstGeom prst="rect">
            <a:avLst/>
          </a:pr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87" name="Google Shape;687;p133"/>
          <p:cNvSpPr/>
          <p:nvPr/>
        </p:nvSpPr>
        <p:spPr>
          <a:xfrm>
            <a:off x="7529677" y="2486275"/>
            <a:ext cx="720300" cy="381000"/>
          </a:xfrm>
          <a:prstGeom prst="rect">
            <a:avLst/>
          </a:pr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88" name="Google Shape;688;p133"/>
          <p:cNvSpPr/>
          <p:nvPr/>
        </p:nvSpPr>
        <p:spPr>
          <a:xfrm>
            <a:off x="3683958" y="2867275"/>
            <a:ext cx="964500" cy="382200"/>
          </a:xfrm>
          <a:prstGeom prst="rect">
            <a:avLst/>
          </a:prstGeom>
          <a:solidFill>
            <a:srgbClr val="9CC2E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89" name="Google Shape;689;p133"/>
          <p:cNvSpPr/>
          <p:nvPr/>
        </p:nvSpPr>
        <p:spPr>
          <a:xfrm>
            <a:off x="4648364" y="2867275"/>
            <a:ext cx="720300" cy="382200"/>
          </a:xfrm>
          <a:prstGeom prst="rect">
            <a:avLst/>
          </a:pr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90" name="Google Shape;690;p133"/>
          <p:cNvSpPr/>
          <p:nvPr/>
        </p:nvSpPr>
        <p:spPr>
          <a:xfrm>
            <a:off x="5368692" y="2867275"/>
            <a:ext cx="720300" cy="382200"/>
          </a:xfrm>
          <a:prstGeom prst="rect">
            <a:avLst/>
          </a:pr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91" name="Google Shape;691;p133"/>
          <p:cNvSpPr/>
          <p:nvPr/>
        </p:nvSpPr>
        <p:spPr>
          <a:xfrm>
            <a:off x="6089020" y="2867275"/>
            <a:ext cx="720300" cy="382200"/>
          </a:xfrm>
          <a:prstGeom prst="rect">
            <a:avLst/>
          </a:pr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92" name="Google Shape;692;p133"/>
          <p:cNvSpPr/>
          <p:nvPr/>
        </p:nvSpPr>
        <p:spPr>
          <a:xfrm>
            <a:off x="6809348" y="2867275"/>
            <a:ext cx="720300" cy="382200"/>
          </a:xfrm>
          <a:prstGeom prst="rect">
            <a:avLst/>
          </a:pr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93" name="Google Shape;693;p133"/>
          <p:cNvSpPr/>
          <p:nvPr/>
        </p:nvSpPr>
        <p:spPr>
          <a:xfrm>
            <a:off x="7529677" y="2867275"/>
            <a:ext cx="720300" cy="382200"/>
          </a:xfrm>
          <a:prstGeom prst="rect">
            <a:avLst/>
          </a:pr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cxnSp>
        <p:nvCxnSpPr>
          <p:cNvPr id="694" name="Google Shape;694;p133"/>
          <p:cNvCxnSpPr/>
          <p:nvPr/>
        </p:nvCxnSpPr>
        <p:spPr>
          <a:xfrm>
            <a:off x="3679196" y="2486275"/>
            <a:ext cx="4575600" cy="0"/>
          </a:xfrm>
          <a:prstGeom prst="straightConnector1">
            <a:avLst/>
          </a:prstGeom>
          <a:noFill/>
          <a:ln cap="flat" cmpd="sng" w="12700">
            <a:solidFill>
              <a:srgbClr val="000000"/>
            </a:solidFill>
            <a:prstDash val="solid"/>
            <a:round/>
            <a:headEnd len="sm" w="sm" type="none"/>
            <a:tailEnd len="sm" w="sm" type="none"/>
          </a:ln>
        </p:spPr>
      </p:cxnSp>
      <p:cxnSp>
        <p:nvCxnSpPr>
          <p:cNvPr id="695" name="Google Shape;695;p133"/>
          <p:cNvCxnSpPr/>
          <p:nvPr/>
        </p:nvCxnSpPr>
        <p:spPr>
          <a:xfrm>
            <a:off x="3679196" y="2867275"/>
            <a:ext cx="4575600" cy="0"/>
          </a:xfrm>
          <a:prstGeom prst="straightConnector1">
            <a:avLst/>
          </a:prstGeom>
          <a:noFill/>
          <a:ln cap="flat" cmpd="sng" w="12700">
            <a:solidFill>
              <a:srgbClr val="000000"/>
            </a:solidFill>
            <a:prstDash val="solid"/>
            <a:round/>
            <a:headEnd len="sm" w="sm" type="none"/>
            <a:tailEnd len="sm" w="sm" type="none"/>
          </a:ln>
        </p:spPr>
      </p:cxnSp>
      <p:cxnSp>
        <p:nvCxnSpPr>
          <p:cNvPr id="696" name="Google Shape;696;p133"/>
          <p:cNvCxnSpPr/>
          <p:nvPr/>
        </p:nvCxnSpPr>
        <p:spPr>
          <a:xfrm>
            <a:off x="3683958" y="2100513"/>
            <a:ext cx="0" cy="1153800"/>
          </a:xfrm>
          <a:prstGeom prst="straightConnector1">
            <a:avLst/>
          </a:prstGeom>
          <a:noFill/>
          <a:ln cap="flat" cmpd="sng" w="12700">
            <a:solidFill>
              <a:srgbClr val="000000"/>
            </a:solidFill>
            <a:prstDash val="solid"/>
            <a:round/>
            <a:headEnd len="sm" w="sm" type="none"/>
            <a:tailEnd len="sm" w="sm" type="none"/>
          </a:ln>
        </p:spPr>
      </p:cxnSp>
      <p:cxnSp>
        <p:nvCxnSpPr>
          <p:cNvPr id="697" name="Google Shape;697;p133"/>
          <p:cNvCxnSpPr/>
          <p:nvPr/>
        </p:nvCxnSpPr>
        <p:spPr>
          <a:xfrm>
            <a:off x="8250005" y="2100513"/>
            <a:ext cx="0" cy="1153800"/>
          </a:xfrm>
          <a:prstGeom prst="straightConnector1">
            <a:avLst/>
          </a:prstGeom>
          <a:noFill/>
          <a:ln cap="flat" cmpd="sng" w="12700">
            <a:solidFill>
              <a:srgbClr val="000000"/>
            </a:solidFill>
            <a:prstDash val="solid"/>
            <a:round/>
            <a:headEnd len="sm" w="sm" type="none"/>
            <a:tailEnd len="sm" w="sm" type="none"/>
          </a:ln>
        </p:spPr>
      </p:cxnSp>
      <p:cxnSp>
        <p:nvCxnSpPr>
          <p:cNvPr id="698" name="Google Shape;698;p133"/>
          <p:cNvCxnSpPr/>
          <p:nvPr/>
        </p:nvCxnSpPr>
        <p:spPr>
          <a:xfrm>
            <a:off x="3679196" y="2105275"/>
            <a:ext cx="4575600" cy="0"/>
          </a:xfrm>
          <a:prstGeom prst="straightConnector1">
            <a:avLst/>
          </a:prstGeom>
          <a:noFill/>
          <a:ln cap="flat" cmpd="sng" w="12700">
            <a:solidFill>
              <a:srgbClr val="000000"/>
            </a:solidFill>
            <a:prstDash val="solid"/>
            <a:round/>
            <a:headEnd len="sm" w="sm" type="none"/>
            <a:tailEnd len="sm" w="sm" type="none"/>
          </a:ln>
        </p:spPr>
      </p:cxnSp>
      <p:cxnSp>
        <p:nvCxnSpPr>
          <p:cNvPr id="699" name="Google Shape;699;p133"/>
          <p:cNvCxnSpPr/>
          <p:nvPr/>
        </p:nvCxnSpPr>
        <p:spPr>
          <a:xfrm>
            <a:off x="3679196" y="3249466"/>
            <a:ext cx="4575600" cy="0"/>
          </a:xfrm>
          <a:prstGeom prst="straightConnector1">
            <a:avLst/>
          </a:prstGeom>
          <a:noFill/>
          <a:ln cap="flat" cmpd="sng" w="12700">
            <a:solidFill>
              <a:srgbClr val="000000"/>
            </a:solidFill>
            <a:prstDash val="solid"/>
            <a:round/>
            <a:headEnd len="sm" w="sm" type="none"/>
            <a:tailEnd len="sm" w="sm" type="none"/>
          </a:ln>
        </p:spPr>
      </p:cxnSp>
      <p:sp>
        <p:nvSpPr>
          <p:cNvPr id="700" name="Google Shape;700;p133"/>
          <p:cNvSpPr/>
          <p:nvPr/>
        </p:nvSpPr>
        <p:spPr>
          <a:xfrm>
            <a:off x="3782779" y="2204098"/>
            <a:ext cx="696600" cy="245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200"/>
              <a:buFont typeface="Calibri"/>
              <a:buNone/>
            </a:pPr>
            <a:r>
              <a:rPr b="1" i="0" lang="en" sz="1200" u="none" cap="none" strike="noStrike">
                <a:solidFill>
                  <a:srgbClr val="FFFFFF"/>
                </a:solidFill>
                <a:latin typeface="Calibri"/>
                <a:ea typeface="Calibri"/>
                <a:cs typeface="Calibri"/>
                <a:sym typeface="Calibri"/>
              </a:rPr>
              <a:t>Category</a:t>
            </a:r>
            <a:endParaRPr b="0" i="0" sz="1400" u="none" cap="none" strike="noStrike">
              <a:solidFill>
                <a:schemeClr val="dk1"/>
              </a:solidFill>
              <a:latin typeface="Arial"/>
              <a:ea typeface="Arial"/>
              <a:cs typeface="Arial"/>
              <a:sym typeface="Arial"/>
            </a:endParaRPr>
          </a:p>
        </p:txBody>
      </p:sp>
      <p:sp>
        <p:nvSpPr>
          <p:cNvPr id="701" name="Google Shape;701;p133"/>
          <p:cNvSpPr/>
          <p:nvPr/>
        </p:nvSpPr>
        <p:spPr>
          <a:xfrm>
            <a:off x="4747186" y="2204098"/>
            <a:ext cx="385800" cy="245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200"/>
              <a:buFont typeface="Calibri"/>
              <a:buNone/>
            </a:pPr>
            <a:r>
              <a:rPr b="1" i="0" lang="en" sz="1200" u="none" cap="none" strike="noStrike">
                <a:solidFill>
                  <a:srgbClr val="FFFFFF"/>
                </a:solidFill>
                <a:latin typeface="Calibri"/>
                <a:ea typeface="Calibri"/>
                <a:cs typeface="Calibri"/>
                <a:sym typeface="Calibri"/>
              </a:rPr>
              <a:t>AVG</a:t>
            </a:r>
            <a:endParaRPr b="0" i="0" sz="1400" u="none" cap="none" strike="noStrike">
              <a:solidFill>
                <a:schemeClr val="dk1"/>
              </a:solidFill>
              <a:latin typeface="Arial"/>
              <a:ea typeface="Arial"/>
              <a:cs typeface="Arial"/>
              <a:sym typeface="Arial"/>
            </a:endParaRPr>
          </a:p>
        </p:txBody>
      </p:sp>
      <p:sp>
        <p:nvSpPr>
          <p:cNvPr id="702" name="Google Shape;702;p133"/>
          <p:cNvSpPr/>
          <p:nvPr/>
        </p:nvSpPr>
        <p:spPr>
          <a:xfrm>
            <a:off x="5467514" y="2204098"/>
            <a:ext cx="385800" cy="245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200"/>
              <a:buFont typeface="Calibri"/>
              <a:buNone/>
            </a:pPr>
            <a:r>
              <a:rPr b="1" i="0" lang="en" sz="1200" u="none" cap="none" strike="noStrike">
                <a:solidFill>
                  <a:srgbClr val="FFFFFF"/>
                </a:solidFill>
                <a:latin typeface="Calibri"/>
                <a:ea typeface="Calibri"/>
                <a:cs typeface="Calibri"/>
                <a:sym typeface="Calibri"/>
              </a:rPr>
              <a:t>MIN</a:t>
            </a:r>
            <a:endParaRPr b="0" i="0" sz="1400" u="none" cap="none" strike="noStrike">
              <a:solidFill>
                <a:schemeClr val="dk1"/>
              </a:solidFill>
              <a:latin typeface="Arial"/>
              <a:ea typeface="Arial"/>
              <a:cs typeface="Arial"/>
              <a:sym typeface="Arial"/>
            </a:endParaRPr>
          </a:p>
        </p:txBody>
      </p:sp>
      <p:sp>
        <p:nvSpPr>
          <p:cNvPr id="703" name="Google Shape;703;p133"/>
          <p:cNvSpPr/>
          <p:nvPr/>
        </p:nvSpPr>
        <p:spPr>
          <a:xfrm>
            <a:off x="6187842" y="2204098"/>
            <a:ext cx="422700" cy="245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200"/>
              <a:buFont typeface="Calibri"/>
              <a:buNone/>
            </a:pPr>
            <a:r>
              <a:rPr b="1" i="0" lang="en" sz="1200" u="none" cap="none" strike="noStrike">
                <a:solidFill>
                  <a:srgbClr val="FFFFFF"/>
                </a:solidFill>
                <a:latin typeface="Calibri"/>
                <a:ea typeface="Calibri"/>
                <a:cs typeface="Calibri"/>
                <a:sym typeface="Calibri"/>
              </a:rPr>
              <a:t>MAX</a:t>
            </a:r>
            <a:endParaRPr b="0" i="0" sz="1400" u="none" cap="none" strike="noStrike">
              <a:solidFill>
                <a:schemeClr val="dk1"/>
              </a:solidFill>
              <a:latin typeface="Arial"/>
              <a:ea typeface="Arial"/>
              <a:cs typeface="Arial"/>
              <a:sym typeface="Arial"/>
            </a:endParaRPr>
          </a:p>
        </p:txBody>
      </p:sp>
      <p:sp>
        <p:nvSpPr>
          <p:cNvPr id="704" name="Google Shape;704;p133"/>
          <p:cNvSpPr/>
          <p:nvPr/>
        </p:nvSpPr>
        <p:spPr>
          <a:xfrm>
            <a:off x="6908170" y="2204098"/>
            <a:ext cx="415500" cy="245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200"/>
              <a:buFont typeface="Calibri"/>
              <a:buNone/>
            </a:pPr>
            <a:r>
              <a:rPr b="1" i="0" lang="en" sz="1200" u="none" cap="none" strike="noStrike">
                <a:solidFill>
                  <a:srgbClr val="FFFFFF"/>
                </a:solidFill>
                <a:latin typeface="Calibri"/>
                <a:ea typeface="Calibri"/>
                <a:cs typeface="Calibri"/>
                <a:sym typeface="Calibri"/>
              </a:rPr>
              <a:t>SUM</a:t>
            </a:r>
            <a:endParaRPr b="0" i="0" sz="1400" u="none" cap="none" strike="noStrike">
              <a:solidFill>
                <a:schemeClr val="dk1"/>
              </a:solidFill>
              <a:latin typeface="Arial"/>
              <a:ea typeface="Arial"/>
              <a:cs typeface="Arial"/>
              <a:sym typeface="Arial"/>
            </a:endParaRPr>
          </a:p>
        </p:txBody>
      </p:sp>
      <p:sp>
        <p:nvSpPr>
          <p:cNvPr id="705" name="Google Shape;705;p133"/>
          <p:cNvSpPr/>
          <p:nvPr/>
        </p:nvSpPr>
        <p:spPr>
          <a:xfrm>
            <a:off x="7628498" y="2204098"/>
            <a:ext cx="578700" cy="245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200"/>
              <a:buFont typeface="Calibri"/>
              <a:buNone/>
            </a:pPr>
            <a:r>
              <a:rPr b="1" i="0" lang="en" sz="1200" u="none" cap="none" strike="noStrike">
                <a:solidFill>
                  <a:srgbClr val="FFFFFF"/>
                </a:solidFill>
                <a:latin typeface="Calibri"/>
                <a:ea typeface="Calibri"/>
                <a:cs typeface="Calibri"/>
                <a:sym typeface="Calibri"/>
              </a:rPr>
              <a:t>COUNT</a:t>
            </a:r>
            <a:endParaRPr b="0" i="0" sz="1400" u="none" cap="none" strike="noStrike">
              <a:solidFill>
                <a:schemeClr val="dk1"/>
              </a:solidFill>
              <a:latin typeface="Arial"/>
              <a:ea typeface="Arial"/>
              <a:cs typeface="Arial"/>
              <a:sym typeface="Arial"/>
            </a:endParaRPr>
          </a:p>
        </p:txBody>
      </p:sp>
      <p:sp>
        <p:nvSpPr>
          <p:cNvPr id="706" name="Google Shape;706;p133"/>
          <p:cNvSpPr/>
          <p:nvPr/>
        </p:nvSpPr>
        <p:spPr>
          <a:xfrm>
            <a:off x="3782779" y="2585098"/>
            <a:ext cx="177300" cy="246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Calibri"/>
              <a:buNone/>
            </a:pPr>
            <a:r>
              <a:rPr b="0" i="0" lang="en" sz="1300" u="none" cap="none" strike="noStrike">
                <a:solidFill>
                  <a:srgbClr val="000000"/>
                </a:solidFill>
                <a:latin typeface="Calibri"/>
                <a:ea typeface="Calibri"/>
                <a:cs typeface="Calibri"/>
                <a:sym typeface="Calibri"/>
              </a:rPr>
              <a:t>A</a:t>
            </a:r>
            <a:endParaRPr b="0" i="0" sz="1400" u="none" cap="none" strike="noStrike">
              <a:solidFill>
                <a:schemeClr val="dk1"/>
              </a:solidFill>
              <a:latin typeface="Arial"/>
              <a:ea typeface="Arial"/>
              <a:cs typeface="Arial"/>
              <a:sym typeface="Arial"/>
            </a:endParaRPr>
          </a:p>
        </p:txBody>
      </p:sp>
      <p:sp>
        <p:nvSpPr>
          <p:cNvPr id="707" name="Google Shape;707;p133"/>
          <p:cNvSpPr/>
          <p:nvPr/>
        </p:nvSpPr>
        <p:spPr>
          <a:xfrm>
            <a:off x="4747186" y="2585098"/>
            <a:ext cx="163200" cy="246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Calibri"/>
              <a:buNone/>
            </a:pPr>
            <a:r>
              <a:rPr b="0" i="0" lang="en" sz="1300" u="none" cap="none" strike="noStrike">
                <a:solidFill>
                  <a:srgbClr val="000000"/>
                </a:solidFill>
                <a:latin typeface="Calibri"/>
                <a:ea typeface="Calibri"/>
                <a:cs typeface="Calibri"/>
                <a:sym typeface="Calibri"/>
              </a:rPr>
              <a:t>2</a:t>
            </a:r>
            <a:endParaRPr b="0" i="0" sz="1400" u="none" cap="none" strike="noStrike">
              <a:solidFill>
                <a:schemeClr val="dk1"/>
              </a:solidFill>
              <a:latin typeface="Arial"/>
              <a:ea typeface="Arial"/>
              <a:cs typeface="Arial"/>
              <a:sym typeface="Arial"/>
            </a:endParaRPr>
          </a:p>
        </p:txBody>
      </p:sp>
      <p:sp>
        <p:nvSpPr>
          <p:cNvPr id="708" name="Google Shape;708;p133"/>
          <p:cNvSpPr/>
          <p:nvPr/>
        </p:nvSpPr>
        <p:spPr>
          <a:xfrm>
            <a:off x="5467514" y="2585098"/>
            <a:ext cx="163200" cy="246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Calibri"/>
              <a:buNone/>
            </a:pPr>
            <a:r>
              <a:rPr b="0" i="0" lang="en" sz="1300" u="none" cap="none" strike="noStrike">
                <a:solidFill>
                  <a:srgbClr val="000000"/>
                </a:solidFill>
                <a:latin typeface="Calibri"/>
                <a:ea typeface="Calibri"/>
                <a:cs typeface="Calibri"/>
                <a:sym typeface="Calibri"/>
              </a:rPr>
              <a:t>1</a:t>
            </a:r>
            <a:endParaRPr b="0" i="0" sz="1400" u="none" cap="none" strike="noStrike">
              <a:solidFill>
                <a:schemeClr val="dk1"/>
              </a:solidFill>
              <a:latin typeface="Arial"/>
              <a:ea typeface="Arial"/>
              <a:cs typeface="Arial"/>
              <a:sym typeface="Arial"/>
            </a:endParaRPr>
          </a:p>
        </p:txBody>
      </p:sp>
      <p:sp>
        <p:nvSpPr>
          <p:cNvPr id="709" name="Google Shape;709;p133"/>
          <p:cNvSpPr/>
          <p:nvPr/>
        </p:nvSpPr>
        <p:spPr>
          <a:xfrm>
            <a:off x="6187842" y="2585098"/>
            <a:ext cx="163200" cy="246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Calibri"/>
              <a:buNone/>
            </a:pPr>
            <a:r>
              <a:rPr b="0" i="0" lang="en" sz="1300" u="none" cap="none" strike="noStrike">
                <a:solidFill>
                  <a:srgbClr val="000000"/>
                </a:solidFill>
                <a:latin typeface="Calibri"/>
                <a:ea typeface="Calibri"/>
                <a:cs typeface="Calibri"/>
                <a:sym typeface="Calibri"/>
              </a:rPr>
              <a:t>3</a:t>
            </a:r>
            <a:endParaRPr b="0" i="0" sz="1400" u="none" cap="none" strike="noStrike">
              <a:solidFill>
                <a:schemeClr val="dk1"/>
              </a:solidFill>
              <a:latin typeface="Arial"/>
              <a:ea typeface="Arial"/>
              <a:cs typeface="Arial"/>
              <a:sym typeface="Arial"/>
            </a:endParaRPr>
          </a:p>
        </p:txBody>
      </p:sp>
      <p:sp>
        <p:nvSpPr>
          <p:cNvPr id="710" name="Google Shape;710;p133"/>
          <p:cNvSpPr/>
          <p:nvPr/>
        </p:nvSpPr>
        <p:spPr>
          <a:xfrm>
            <a:off x="6908170" y="2585098"/>
            <a:ext cx="163200" cy="246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Calibri"/>
              <a:buNone/>
            </a:pPr>
            <a:r>
              <a:rPr b="0" i="0" lang="en" sz="1300" u="none" cap="none" strike="noStrike">
                <a:solidFill>
                  <a:srgbClr val="000000"/>
                </a:solidFill>
                <a:latin typeface="Calibri"/>
                <a:ea typeface="Calibri"/>
                <a:cs typeface="Calibri"/>
                <a:sym typeface="Calibri"/>
              </a:rPr>
              <a:t>6</a:t>
            </a:r>
            <a:endParaRPr b="0" i="0" sz="1400" u="none" cap="none" strike="noStrike">
              <a:solidFill>
                <a:schemeClr val="dk1"/>
              </a:solidFill>
              <a:latin typeface="Arial"/>
              <a:ea typeface="Arial"/>
              <a:cs typeface="Arial"/>
              <a:sym typeface="Arial"/>
            </a:endParaRPr>
          </a:p>
        </p:txBody>
      </p:sp>
      <p:sp>
        <p:nvSpPr>
          <p:cNvPr id="711" name="Google Shape;711;p133"/>
          <p:cNvSpPr/>
          <p:nvPr/>
        </p:nvSpPr>
        <p:spPr>
          <a:xfrm>
            <a:off x="7628498" y="2585098"/>
            <a:ext cx="163200" cy="246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Calibri"/>
              <a:buNone/>
            </a:pPr>
            <a:r>
              <a:rPr b="0" i="0" lang="en" sz="1300" u="none" cap="none" strike="noStrike">
                <a:solidFill>
                  <a:srgbClr val="000000"/>
                </a:solidFill>
                <a:latin typeface="Calibri"/>
                <a:ea typeface="Calibri"/>
                <a:cs typeface="Calibri"/>
                <a:sym typeface="Calibri"/>
              </a:rPr>
              <a:t>3</a:t>
            </a:r>
            <a:endParaRPr b="0" i="0" sz="1400" u="none" cap="none" strike="noStrike">
              <a:solidFill>
                <a:schemeClr val="dk1"/>
              </a:solidFill>
              <a:latin typeface="Arial"/>
              <a:ea typeface="Arial"/>
              <a:cs typeface="Arial"/>
              <a:sym typeface="Arial"/>
            </a:endParaRPr>
          </a:p>
        </p:txBody>
      </p:sp>
      <p:sp>
        <p:nvSpPr>
          <p:cNvPr id="712" name="Google Shape;712;p133"/>
          <p:cNvSpPr/>
          <p:nvPr/>
        </p:nvSpPr>
        <p:spPr>
          <a:xfrm>
            <a:off x="3782779" y="2967288"/>
            <a:ext cx="170400" cy="245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Calibri"/>
              <a:buNone/>
            </a:pPr>
            <a:r>
              <a:rPr b="0" i="0" lang="en" sz="1200" u="none" cap="none" strike="noStrike">
                <a:solidFill>
                  <a:srgbClr val="000000"/>
                </a:solidFill>
                <a:latin typeface="Calibri"/>
                <a:ea typeface="Calibri"/>
                <a:cs typeface="Calibri"/>
                <a:sym typeface="Calibri"/>
              </a:rPr>
              <a:t>B</a:t>
            </a:r>
            <a:endParaRPr b="0" i="0" sz="1400" u="none" cap="none" strike="noStrike">
              <a:solidFill>
                <a:schemeClr val="dk1"/>
              </a:solidFill>
              <a:latin typeface="Arial"/>
              <a:ea typeface="Arial"/>
              <a:cs typeface="Arial"/>
              <a:sym typeface="Arial"/>
            </a:endParaRPr>
          </a:p>
        </p:txBody>
      </p:sp>
      <p:sp>
        <p:nvSpPr>
          <p:cNvPr id="713" name="Google Shape;713;p133"/>
          <p:cNvSpPr/>
          <p:nvPr/>
        </p:nvSpPr>
        <p:spPr>
          <a:xfrm>
            <a:off x="4747186" y="2967288"/>
            <a:ext cx="163200" cy="245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Calibri"/>
              <a:buNone/>
            </a:pPr>
            <a:r>
              <a:rPr b="0" i="0" lang="en" sz="1200" u="none" cap="none" strike="noStrike">
                <a:solidFill>
                  <a:srgbClr val="000000"/>
                </a:solidFill>
                <a:latin typeface="Calibri"/>
                <a:ea typeface="Calibri"/>
                <a:cs typeface="Calibri"/>
                <a:sym typeface="Calibri"/>
              </a:rPr>
              <a:t>4</a:t>
            </a:r>
            <a:endParaRPr b="0" i="0" sz="1400" u="none" cap="none" strike="noStrike">
              <a:solidFill>
                <a:schemeClr val="dk1"/>
              </a:solidFill>
              <a:latin typeface="Arial"/>
              <a:ea typeface="Arial"/>
              <a:cs typeface="Arial"/>
              <a:sym typeface="Arial"/>
            </a:endParaRPr>
          </a:p>
        </p:txBody>
      </p:sp>
      <p:sp>
        <p:nvSpPr>
          <p:cNvPr id="714" name="Google Shape;714;p133"/>
          <p:cNvSpPr/>
          <p:nvPr/>
        </p:nvSpPr>
        <p:spPr>
          <a:xfrm>
            <a:off x="5467514" y="2967288"/>
            <a:ext cx="163200" cy="245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Calibri"/>
              <a:buNone/>
            </a:pPr>
            <a:r>
              <a:rPr b="0" i="0" lang="en" sz="1200" u="none" cap="none" strike="noStrike">
                <a:solidFill>
                  <a:srgbClr val="000000"/>
                </a:solidFill>
                <a:latin typeface="Calibri"/>
                <a:ea typeface="Calibri"/>
                <a:cs typeface="Calibri"/>
                <a:sym typeface="Calibri"/>
              </a:rPr>
              <a:t>2</a:t>
            </a:r>
            <a:endParaRPr b="0" i="0" sz="1400" u="none" cap="none" strike="noStrike">
              <a:solidFill>
                <a:schemeClr val="dk1"/>
              </a:solidFill>
              <a:latin typeface="Arial"/>
              <a:ea typeface="Arial"/>
              <a:cs typeface="Arial"/>
              <a:sym typeface="Arial"/>
            </a:endParaRPr>
          </a:p>
        </p:txBody>
      </p:sp>
      <p:sp>
        <p:nvSpPr>
          <p:cNvPr id="715" name="Google Shape;715;p133"/>
          <p:cNvSpPr/>
          <p:nvPr/>
        </p:nvSpPr>
        <p:spPr>
          <a:xfrm>
            <a:off x="6187842" y="2967288"/>
            <a:ext cx="78000" cy="18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Calibri"/>
              <a:buNone/>
            </a:pPr>
            <a:r>
              <a:rPr b="0" i="0" lang="en" sz="1200" u="none" cap="none" strike="noStrike">
                <a:solidFill>
                  <a:srgbClr val="000000"/>
                </a:solidFill>
                <a:latin typeface="Calibri"/>
                <a:ea typeface="Calibri"/>
                <a:cs typeface="Calibri"/>
                <a:sym typeface="Calibri"/>
              </a:rPr>
              <a:t>6</a:t>
            </a:r>
            <a:endParaRPr b="0" i="0" sz="1400" u="none" cap="none" strike="noStrike">
              <a:solidFill>
                <a:schemeClr val="dk1"/>
              </a:solidFill>
              <a:latin typeface="Arial"/>
              <a:ea typeface="Arial"/>
              <a:cs typeface="Arial"/>
              <a:sym typeface="Arial"/>
            </a:endParaRPr>
          </a:p>
        </p:txBody>
      </p:sp>
      <p:sp>
        <p:nvSpPr>
          <p:cNvPr id="716" name="Google Shape;716;p133"/>
          <p:cNvSpPr/>
          <p:nvPr/>
        </p:nvSpPr>
        <p:spPr>
          <a:xfrm>
            <a:off x="6908170" y="2967288"/>
            <a:ext cx="245400" cy="245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Calibri"/>
              <a:buNone/>
            </a:pPr>
            <a:r>
              <a:rPr b="0" i="0" lang="en" sz="1200" u="none" cap="none" strike="noStrike">
                <a:solidFill>
                  <a:srgbClr val="000000"/>
                </a:solidFill>
                <a:latin typeface="Calibri"/>
                <a:ea typeface="Calibri"/>
                <a:cs typeface="Calibri"/>
                <a:sym typeface="Calibri"/>
              </a:rPr>
              <a:t>12</a:t>
            </a:r>
            <a:endParaRPr b="0" i="0" sz="1400" u="none" cap="none" strike="noStrike">
              <a:solidFill>
                <a:schemeClr val="dk1"/>
              </a:solidFill>
              <a:latin typeface="Arial"/>
              <a:ea typeface="Arial"/>
              <a:cs typeface="Arial"/>
              <a:sym typeface="Arial"/>
            </a:endParaRPr>
          </a:p>
        </p:txBody>
      </p:sp>
      <p:sp>
        <p:nvSpPr>
          <p:cNvPr id="717" name="Google Shape;717;p133"/>
          <p:cNvSpPr/>
          <p:nvPr/>
        </p:nvSpPr>
        <p:spPr>
          <a:xfrm>
            <a:off x="7628498" y="2967288"/>
            <a:ext cx="163200" cy="245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Calibri"/>
              <a:buNone/>
            </a:pPr>
            <a:r>
              <a:rPr b="0" i="0" lang="en" sz="1200" u="none" cap="none" strike="noStrike">
                <a:solidFill>
                  <a:srgbClr val="000000"/>
                </a:solidFill>
                <a:latin typeface="Calibri"/>
                <a:ea typeface="Calibri"/>
                <a:cs typeface="Calibri"/>
                <a:sym typeface="Calibri"/>
              </a:rPr>
              <a:t>3</a:t>
            </a:r>
            <a:endParaRPr b="0" i="0" sz="14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134"/>
          <p:cNvSpPr txBox="1"/>
          <p:nvPr>
            <p:ph idx="1" type="body"/>
          </p:nvPr>
        </p:nvSpPr>
        <p:spPr>
          <a:xfrm>
            <a:off x="339900" y="766800"/>
            <a:ext cx="6178800" cy="2605800"/>
          </a:xfrm>
          <a:prstGeom prst="rect">
            <a:avLst/>
          </a:prstGeom>
          <a:noFill/>
          <a:ln>
            <a:noFill/>
          </a:ln>
        </p:spPr>
        <p:txBody>
          <a:bodyPr anchorCtr="0" anchor="t" bIns="0" lIns="0" spcFirstLastPara="1" rIns="0" wrap="square" tIns="0">
            <a:noAutofit/>
          </a:bodyPr>
          <a:lstStyle/>
          <a:p>
            <a:pPr indent="-266700" lvl="0" marL="342900" rtl="0" algn="l">
              <a:spcBef>
                <a:spcPts val="800"/>
              </a:spcBef>
              <a:spcAft>
                <a:spcPts val="0"/>
              </a:spcAft>
              <a:buSzPts val="1600"/>
              <a:buChar char="•"/>
            </a:pPr>
            <a:r>
              <a:rPr lang="en"/>
              <a:t>Jaké celkové tržby za zboží prodané do Albany, NY, USA (zip = 12225)?</a:t>
            </a:r>
            <a:endParaRPr sz="1800"/>
          </a:p>
          <a:p>
            <a:pPr indent="0" lvl="0" marL="0" rtl="0" algn="l">
              <a:lnSpc>
                <a:spcPct val="115000"/>
              </a:lnSpc>
              <a:spcBef>
                <a:spcPts val="800"/>
              </a:spcBef>
              <a:spcAft>
                <a:spcPts val="0"/>
              </a:spcAft>
              <a:buSzPts val="1600"/>
              <a:buNone/>
            </a:pPr>
            <a:r>
              <a:t/>
            </a:r>
            <a:endParaRPr b="1" sz="1800">
              <a:solidFill>
                <a:schemeClr val="dk1"/>
              </a:solidFill>
              <a:latin typeface="Open Sans"/>
              <a:ea typeface="Open Sans"/>
              <a:cs typeface="Open Sans"/>
              <a:sym typeface="Open Sans"/>
            </a:endParaRPr>
          </a:p>
          <a:p>
            <a:pPr indent="0" lvl="0" marL="0" rtl="0" algn="l">
              <a:lnSpc>
                <a:spcPct val="115000"/>
              </a:lnSpc>
              <a:spcBef>
                <a:spcPts val="800"/>
              </a:spcBef>
              <a:spcAft>
                <a:spcPts val="0"/>
              </a:spcAft>
              <a:buSzPts val="1600"/>
              <a:buNone/>
            </a:pPr>
            <a:r>
              <a:t/>
            </a:r>
            <a:endParaRPr b="1" sz="1800">
              <a:solidFill>
                <a:schemeClr val="dk1"/>
              </a:solidFill>
              <a:latin typeface="Open Sans"/>
              <a:ea typeface="Open Sans"/>
              <a:cs typeface="Open Sans"/>
              <a:sym typeface="Open Sans"/>
            </a:endParaRPr>
          </a:p>
          <a:p>
            <a:pPr indent="0" lvl="0" marL="0" rtl="0" algn="l">
              <a:lnSpc>
                <a:spcPct val="115000"/>
              </a:lnSpc>
              <a:spcBef>
                <a:spcPts val="800"/>
              </a:spcBef>
              <a:spcAft>
                <a:spcPts val="0"/>
              </a:spcAft>
              <a:buSzPts val="1600"/>
              <a:buNone/>
            </a:pPr>
            <a:r>
              <a:t/>
            </a:r>
            <a:endParaRPr b="1" sz="1800">
              <a:solidFill>
                <a:schemeClr val="dk1"/>
              </a:solidFill>
              <a:latin typeface="Open Sans"/>
              <a:ea typeface="Open Sans"/>
              <a:cs typeface="Open Sans"/>
              <a:sym typeface="Open Sans"/>
            </a:endParaRPr>
          </a:p>
          <a:p>
            <a:pPr indent="0" lvl="0" marL="0" rtl="0" algn="l">
              <a:lnSpc>
                <a:spcPct val="115000"/>
              </a:lnSpc>
              <a:spcBef>
                <a:spcPts val="800"/>
              </a:spcBef>
              <a:spcAft>
                <a:spcPts val="0"/>
              </a:spcAft>
              <a:buSzPts val="1600"/>
              <a:buNone/>
            </a:pPr>
            <a:r>
              <a:t/>
            </a:r>
            <a:endParaRPr b="1" sz="1800">
              <a:solidFill>
                <a:schemeClr val="dk1"/>
              </a:solidFill>
              <a:latin typeface="Open Sans"/>
              <a:ea typeface="Open Sans"/>
              <a:cs typeface="Open Sans"/>
              <a:sym typeface="Open Sans"/>
            </a:endParaRPr>
          </a:p>
          <a:p>
            <a:pPr indent="0" lvl="0" marL="0" rtl="0" algn="l">
              <a:lnSpc>
                <a:spcPct val="115000"/>
              </a:lnSpc>
              <a:spcBef>
                <a:spcPts val="800"/>
              </a:spcBef>
              <a:spcAft>
                <a:spcPts val="0"/>
              </a:spcAft>
              <a:buSzPts val="1600"/>
              <a:buNone/>
            </a:pPr>
            <a:r>
              <a:t/>
            </a:r>
            <a:endParaRPr b="1" sz="1800">
              <a:solidFill>
                <a:schemeClr val="dk1"/>
              </a:solidFill>
              <a:latin typeface="Open Sans"/>
              <a:ea typeface="Open Sans"/>
              <a:cs typeface="Open Sans"/>
              <a:sym typeface="Open Sans"/>
            </a:endParaRPr>
          </a:p>
          <a:p>
            <a:pPr indent="0" lvl="0" marL="0" rtl="0" algn="l">
              <a:lnSpc>
                <a:spcPct val="115000"/>
              </a:lnSpc>
              <a:spcBef>
                <a:spcPts val="800"/>
              </a:spcBef>
              <a:spcAft>
                <a:spcPts val="0"/>
              </a:spcAft>
              <a:buSzPts val="1600"/>
              <a:buNone/>
            </a:pPr>
            <a:r>
              <a:rPr lang="en" sz="1500">
                <a:solidFill>
                  <a:schemeClr val="dk1"/>
                </a:solidFill>
                <a:latin typeface="Open Sans"/>
                <a:ea typeface="Open Sans"/>
                <a:cs typeface="Open Sans"/>
                <a:sym typeface="Open Sans"/>
              </a:rPr>
              <a:t>Nápověda:</a:t>
            </a:r>
            <a:endParaRPr/>
          </a:p>
          <a:p>
            <a:pPr indent="0" lvl="0" marL="0" rtl="0" algn="l">
              <a:lnSpc>
                <a:spcPct val="115000"/>
              </a:lnSpc>
              <a:spcBef>
                <a:spcPts val="800"/>
              </a:spcBef>
              <a:spcAft>
                <a:spcPts val="0"/>
              </a:spcAft>
              <a:buSzPts val="1600"/>
              <a:buNone/>
            </a:pPr>
            <a:r>
              <a:rPr b="1" lang="en" sz="1500">
                <a:solidFill>
                  <a:schemeClr val="dk1"/>
                </a:solidFill>
                <a:latin typeface="Roboto Mono"/>
                <a:ea typeface="Roboto Mono"/>
                <a:cs typeface="Roboto Mono"/>
                <a:sym typeface="Roboto Mono"/>
              </a:rPr>
              <a:t>SELECT </a:t>
            </a:r>
            <a:r>
              <a:rPr b="1" lang="en" sz="1500">
                <a:solidFill>
                  <a:schemeClr val="accent1"/>
                </a:solidFill>
                <a:latin typeface="Roboto Mono"/>
                <a:ea typeface="Roboto Mono"/>
                <a:cs typeface="Roboto Mono"/>
                <a:sym typeface="Roboto Mono"/>
              </a:rPr>
              <a:t>SUM(</a:t>
            </a:r>
            <a:r>
              <a:rPr lang="en" sz="1500">
                <a:solidFill>
                  <a:schemeClr val="dk2"/>
                </a:solidFill>
                <a:latin typeface="Roboto Mono Light"/>
                <a:ea typeface="Roboto Mono Light"/>
                <a:cs typeface="Roboto Mono Light"/>
                <a:sym typeface="Roboto Mono Light"/>
              </a:rPr>
              <a:t>sloupec</a:t>
            </a:r>
            <a:r>
              <a:rPr b="1" lang="en" sz="1500">
                <a:solidFill>
                  <a:schemeClr val="accent1"/>
                </a:solidFill>
                <a:latin typeface="Roboto Mono"/>
                <a:ea typeface="Roboto Mono"/>
                <a:cs typeface="Roboto Mono"/>
                <a:sym typeface="Roboto Mono"/>
              </a:rPr>
              <a:t>)</a:t>
            </a:r>
            <a:r>
              <a:rPr lang="en" sz="1500">
                <a:solidFill>
                  <a:schemeClr val="dk2"/>
                </a:solidFill>
                <a:latin typeface="Roboto Mono Light"/>
                <a:ea typeface="Roboto Mono Light"/>
                <a:cs typeface="Roboto Mono Light"/>
                <a:sym typeface="Roboto Mono Light"/>
              </a:rPr>
              <a:t> </a:t>
            </a:r>
            <a:r>
              <a:rPr b="1" lang="en" sz="1500">
                <a:solidFill>
                  <a:schemeClr val="dk1"/>
                </a:solidFill>
                <a:latin typeface="Roboto Mono"/>
                <a:ea typeface="Roboto Mono"/>
                <a:cs typeface="Roboto Mono"/>
                <a:sym typeface="Roboto Mono"/>
              </a:rPr>
              <a:t>FROM</a:t>
            </a:r>
            <a:r>
              <a:rPr b="1" lang="en" sz="1500">
                <a:solidFill>
                  <a:schemeClr val="accent1"/>
                </a:solidFill>
                <a:latin typeface="Roboto Mono"/>
                <a:ea typeface="Roboto Mono"/>
                <a:cs typeface="Roboto Mono"/>
                <a:sym typeface="Roboto Mono"/>
              </a:rPr>
              <a:t> </a:t>
            </a:r>
            <a:r>
              <a:rPr lang="en" sz="1500">
                <a:solidFill>
                  <a:schemeClr val="dk2"/>
                </a:solidFill>
                <a:latin typeface="Roboto Mono Light"/>
                <a:ea typeface="Roboto Mono Light"/>
                <a:cs typeface="Roboto Mono Light"/>
                <a:sym typeface="Roboto Mono Light"/>
              </a:rPr>
              <a:t>tabulka </a:t>
            </a:r>
            <a:r>
              <a:rPr b="1" lang="en" sz="1500">
                <a:solidFill>
                  <a:schemeClr val="accent1"/>
                </a:solidFill>
                <a:latin typeface="Roboto Mono"/>
                <a:ea typeface="Roboto Mono"/>
                <a:cs typeface="Roboto Mono"/>
                <a:sym typeface="Roboto Mono"/>
              </a:rPr>
              <a:t>GROUP BY </a:t>
            </a:r>
            <a:r>
              <a:rPr b="1" lang="en" sz="1500">
                <a:solidFill>
                  <a:schemeClr val="dk1"/>
                </a:solidFill>
                <a:latin typeface="Roboto Mono"/>
                <a:ea typeface="Roboto Mono"/>
                <a:cs typeface="Roboto Mono"/>
                <a:sym typeface="Roboto Mono"/>
              </a:rPr>
              <a:t>sloupec</a:t>
            </a:r>
            <a:r>
              <a:rPr b="1" lang="en" sz="1500">
                <a:solidFill>
                  <a:schemeClr val="accent1"/>
                </a:solidFill>
                <a:latin typeface="Roboto Mono"/>
                <a:ea typeface="Roboto Mono"/>
                <a:cs typeface="Roboto Mono"/>
                <a:sym typeface="Roboto Mono"/>
              </a:rPr>
              <a:t>;</a:t>
            </a:r>
            <a:endParaRPr sz="1500">
              <a:latin typeface="Roboto Mono Light"/>
              <a:ea typeface="Roboto Mono Light"/>
              <a:cs typeface="Roboto Mono Light"/>
              <a:sym typeface="Roboto Mono Light"/>
            </a:endParaRPr>
          </a:p>
          <a:p>
            <a:pPr indent="-241300" lvl="0" marL="342900" rtl="0" algn="l">
              <a:lnSpc>
                <a:spcPct val="115000"/>
              </a:lnSpc>
              <a:spcBef>
                <a:spcPts val="800"/>
              </a:spcBef>
              <a:spcAft>
                <a:spcPts val="0"/>
              </a:spcAft>
              <a:buSzPts val="1600"/>
              <a:buNone/>
            </a:pPr>
            <a:r>
              <a:t/>
            </a:r>
            <a:endParaRPr>
              <a:solidFill>
                <a:schemeClr val="dk1"/>
              </a:solidFill>
              <a:latin typeface="Open Sans"/>
              <a:ea typeface="Open Sans"/>
              <a:cs typeface="Open Sans"/>
              <a:sym typeface="Open Sans"/>
            </a:endParaRPr>
          </a:p>
        </p:txBody>
      </p:sp>
      <p:sp>
        <p:nvSpPr>
          <p:cNvPr id="723" name="Google Shape;723;p134"/>
          <p:cNvSpPr txBox="1"/>
          <p:nvPr>
            <p:ph type="title"/>
          </p:nvPr>
        </p:nvSpPr>
        <p:spPr>
          <a:xfrm>
            <a:off x="339900" y="328969"/>
            <a:ext cx="6178800" cy="339600"/>
          </a:xfrm>
          <a:prstGeom prst="rect">
            <a:avLst/>
          </a:prstGeom>
          <a:noFill/>
          <a:ln>
            <a:noFill/>
          </a:ln>
        </p:spPr>
        <p:txBody>
          <a:bodyPr anchorCtr="0" anchor="t" bIns="90000" lIns="0" spcFirstLastPara="1" rIns="91425" wrap="square" tIns="0">
            <a:noAutofit/>
          </a:bodyPr>
          <a:lstStyle/>
          <a:p>
            <a:pPr indent="0" lvl="0" marL="0" rtl="0" algn="l">
              <a:lnSpc>
                <a:spcPct val="115000"/>
              </a:lnSpc>
              <a:spcBef>
                <a:spcPts val="0"/>
              </a:spcBef>
              <a:spcAft>
                <a:spcPts val="0"/>
              </a:spcAft>
              <a:buClr>
                <a:schemeClr val="dk1"/>
              </a:buClr>
              <a:buSzPts val="800"/>
              <a:buNone/>
            </a:pPr>
            <a:r>
              <a:rPr lang="en">
                <a:solidFill>
                  <a:schemeClr val="dk2"/>
                </a:solidFill>
              </a:rPr>
              <a:t>DOTAZY</a:t>
            </a:r>
            <a:endParaRPr>
              <a:solidFill>
                <a:srgbClr val="ED47A2"/>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135"/>
          <p:cNvSpPr txBox="1"/>
          <p:nvPr>
            <p:ph idx="1" type="body"/>
          </p:nvPr>
        </p:nvSpPr>
        <p:spPr>
          <a:xfrm>
            <a:off x="339900" y="766800"/>
            <a:ext cx="6178800" cy="2605800"/>
          </a:xfrm>
          <a:prstGeom prst="rect">
            <a:avLst/>
          </a:prstGeom>
          <a:noFill/>
          <a:ln>
            <a:noFill/>
          </a:ln>
        </p:spPr>
        <p:txBody>
          <a:bodyPr anchorCtr="0" anchor="t" bIns="0" lIns="0" spcFirstLastPara="1" rIns="0" wrap="square" tIns="0">
            <a:noAutofit/>
          </a:bodyPr>
          <a:lstStyle/>
          <a:p>
            <a:pPr indent="-342900" lvl="0" marL="342900" rtl="0" algn="l">
              <a:lnSpc>
                <a:spcPct val="115000"/>
              </a:lnSpc>
              <a:spcBef>
                <a:spcPts val="800"/>
              </a:spcBef>
              <a:spcAft>
                <a:spcPts val="0"/>
              </a:spcAft>
              <a:buSzPts val="1600"/>
              <a:buChar char="•"/>
            </a:pPr>
            <a:r>
              <a:rPr lang="en"/>
              <a:t>Jaké celkové tržby za zboží prodané do Albany, NY</a:t>
            </a:r>
            <a:r>
              <a:rPr lang="en"/>
              <a:t>, USA</a:t>
            </a:r>
            <a:r>
              <a:rPr lang="en"/>
              <a:t> (zip = 12225)?</a:t>
            </a:r>
            <a:endParaRPr/>
          </a:p>
          <a:p>
            <a:pPr indent="0" lvl="0" marL="76200" rtl="0" algn="l">
              <a:lnSpc>
                <a:spcPct val="115000"/>
              </a:lnSpc>
              <a:spcBef>
                <a:spcPts val="0"/>
              </a:spcBef>
              <a:spcAft>
                <a:spcPts val="0"/>
              </a:spcAft>
              <a:buSzPts val="2100"/>
              <a:buNone/>
            </a:pPr>
            <a:r>
              <a:t/>
            </a:r>
            <a:endParaRPr>
              <a:latin typeface="Courier New"/>
              <a:ea typeface="Courier New"/>
              <a:cs typeface="Courier New"/>
              <a:sym typeface="Courier New"/>
            </a:endParaRPr>
          </a:p>
          <a:p>
            <a:pPr indent="0" lvl="0" marL="76200" rtl="0" algn="l">
              <a:lnSpc>
                <a:spcPct val="115000"/>
              </a:lnSpc>
              <a:spcBef>
                <a:spcPts val="0"/>
              </a:spcBef>
              <a:spcAft>
                <a:spcPts val="0"/>
              </a:spcAft>
              <a:buSzPts val="2100"/>
              <a:buNone/>
            </a:pPr>
            <a:r>
              <a:rPr lang="en">
                <a:latin typeface="Roboto Mono"/>
                <a:ea typeface="Roboto Mono"/>
                <a:cs typeface="Roboto Mono"/>
                <a:sym typeface="Roboto Mono"/>
              </a:rPr>
              <a:t>SELECT</a:t>
            </a:r>
            <a:endParaRPr>
              <a:latin typeface="Roboto Mono Light"/>
              <a:ea typeface="Roboto Mono Light"/>
              <a:cs typeface="Roboto Mono Light"/>
              <a:sym typeface="Roboto Mono Light"/>
            </a:endParaRPr>
          </a:p>
          <a:p>
            <a:pPr indent="0" lvl="0" marL="76200" rtl="0" algn="l">
              <a:lnSpc>
                <a:spcPct val="115000"/>
              </a:lnSpc>
              <a:spcBef>
                <a:spcPts val="200"/>
              </a:spcBef>
              <a:spcAft>
                <a:spcPts val="0"/>
              </a:spcAft>
              <a:buSzPts val="2100"/>
              <a:buNone/>
            </a:pPr>
            <a:r>
              <a:rPr lang="en">
                <a:latin typeface="Roboto Mono"/>
                <a:ea typeface="Roboto Mono"/>
                <a:cs typeface="Roboto Mono"/>
                <a:sym typeface="Roboto Mono"/>
              </a:rPr>
              <a:t>	SUM(Revenue)</a:t>
            </a:r>
            <a:endParaRPr>
              <a:latin typeface="Roboto Mono Light"/>
              <a:ea typeface="Roboto Mono Light"/>
              <a:cs typeface="Roboto Mono Light"/>
              <a:sym typeface="Roboto Mono Light"/>
            </a:endParaRPr>
          </a:p>
          <a:p>
            <a:pPr indent="0" lvl="0" marL="76200" rtl="0" algn="l">
              <a:lnSpc>
                <a:spcPct val="115000"/>
              </a:lnSpc>
              <a:spcBef>
                <a:spcPts val="200"/>
              </a:spcBef>
              <a:spcAft>
                <a:spcPts val="0"/>
              </a:spcAft>
              <a:buSzPts val="2100"/>
              <a:buNone/>
            </a:pPr>
            <a:r>
              <a:rPr lang="en">
                <a:latin typeface="Roboto Mono"/>
                <a:ea typeface="Roboto Mono"/>
                <a:cs typeface="Roboto Mono"/>
                <a:sym typeface="Roboto Mono"/>
              </a:rPr>
              <a:t>FROM</a:t>
            </a:r>
            <a:endParaRPr>
              <a:latin typeface="Roboto Mono Light"/>
              <a:ea typeface="Roboto Mono Light"/>
              <a:cs typeface="Roboto Mono Light"/>
              <a:sym typeface="Roboto Mono Light"/>
            </a:endParaRPr>
          </a:p>
          <a:p>
            <a:pPr indent="0" lvl="0" marL="76200" rtl="0" algn="l">
              <a:lnSpc>
                <a:spcPct val="115000"/>
              </a:lnSpc>
              <a:spcBef>
                <a:spcPts val="200"/>
              </a:spcBef>
              <a:spcAft>
                <a:spcPts val="0"/>
              </a:spcAft>
              <a:buSzPts val="2100"/>
              <a:buNone/>
            </a:pPr>
            <a:r>
              <a:rPr lang="en">
                <a:latin typeface="Roboto Mono"/>
                <a:ea typeface="Roboto Mono"/>
                <a:cs typeface="Roboto Mono"/>
                <a:sym typeface="Roboto Mono"/>
              </a:rPr>
              <a:t>	Sales</a:t>
            </a:r>
            <a:endParaRPr>
              <a:latin typeface="Roboto Mono Light"/>
              <a:ea typeface="Roboto Mono Light"/>
              <a:cs typeface="Roboto Mono Light"/>
              <a:sym typeface="Roboto Mono Light"/>
            </a:endParaRPr>
          </a:p>
          <a:p>
            <a:pPr indent="0" lvl="0" marL="76200" rtl="0" algn="l">
              <a:lnSpc>
                <a:spcPct val="115000"/>
              </a:lnSpc>
              <a:spcBef>
                <a:spcPts val="200"/>
              </a:spcBef>
              <a:spcAft>
                <a:spcPts val="0"/>
              </a:spcAft>
              <a:buSzPts val="2100"/>
              <a:buNone/>
            </a:pPr>
            <a:r>
              <a:rPr lang="en">
                <a:latin typeface="Roboto Mono"/>
                <a:ea typeface="Roboto Mono"/>
                <a:cs typeface="Roboto Mono"/>
                <a:sym typeface="Roboto Mono"/>
              </a:rPr>
              <a:t>WHERE</a:t>
            </a:r>
            <a:endParaRPr>
              <a:latin typeface="Roboto Mono Light"/>
              <a:ea typeface="Roboto Mono Light"/>
              <a:cs typeface="Roboto Mono Light"/>
              <a:sym typeface="Roboto Mono Light"/>
            </a:endParaRPr>
          </a:p>
          <a:p>
            <a:pPr indent="0" lvl="0" marL="76200" rtl="0" algn="l">
              <a:lnSpc>
                <a:spcPct val="115000"/>
              </a:lnSpc>
              <a:spcBef>
                <a:spcPts val="200"/>
              </a:spcBef>
              <a:spcAft>
                <a:spcPts val="0"/>
              </a:spcAft>
              <a:buSzPts val="2100"/>
              <a:buNone/>
            </a:pPr>
            <a:r>
              <a:rPr lang="en">
                <a:latin typeface="Roboto Mono"/>
                <a:ea typeface="Roboto Mono"/>
                <a:cs typeface="Roboto Mono"/>
                <a:sym typeface="Roboto Mono"/>
              </a:rPr>
              <a:t>	Zip = </a:t>
            </a:r>
            <a:r>
              <a:rPr lang="en">
                <a:latin typeface="Roboto Mono"/>
                <a:ea typeface="Roboto Mono"/>
                <a:cs typeface="Roboto Mono"/>
                <a:sym typeface="Roboto Mono"/>
              </a:rPr>
              <a:t>'12225'</a:t>
            </a:r>
            <a:r>
              <a:rPr lang="en">
                <a:latin typeface="Roboto Mono"/>
                <a:ea typeface="Roboto Mono"/>
                <a:cs typeface="Roboto Mono"/>
                <a:sym typeface="Roboto Mono"/>
              </a:rPr>
              <a:t>;</a:t>
            </a:r>
            <a:endParaRPr>
              <a:latin typeface="Roboto Mono"/>
              <a:ea typeface="Roboto Mono"/>
              <a:cs typeface="Roboto Mono"/>
              <a:sym typeface="Roboto Mono"/>
            </a:endParaRPr>
          </a:p>
          <a:p>
            <a:pPr indent="-241300" lvl="0" marL="342900" rtl="0" algn="l">
              <a:lnSpc>
                <a:spcPct val="115000"/>
              </a:lnSpc>
              <a:spcBef>
                <a:spcPts val="800"/>
              </a:spcBef>
              <a:spcAft>
                <a:spcPts val="0"/>
              </a:spcAft>
              <a:buSzPts val="1600"/>
              <a:buNone/>
            </a:pPr>
            <a:r>
              <a:t/>
            </a:r>
            <a:endParaRPr>
              <a:solidFill>
                <a:schemeClr val="dk1"/>
              </a:solidFill>
              <a:latin typeface="Open Sans"/>
              <a:ea typeface="Open Sans"/>
              <a:cs typeface="Open Sans"/>
              <a:sym typeface="Open Sans"/>
            </a:endParaRPr>
          </a:p>
          <a:p>
            <a:pPr indent="-241300" lvl="0" marL="342900" rtl="0" algn="l">
              <a:lnSpc>
                <a:spcPct val="115000"/>
              </a:lnSpc>
              <a:spcBef>
                <a:spcPts val="800"/>
              </a:spcBef>
              <a:spcAft>
                <a:spcPts val="0"/>
              </a:spcAft>
              <a:buSzPts val="1600"/>
              <a:buNone/>
            </a:pPr>
            <a:r>
              <a:t/>
            </a:r>
            <a:endParaRPr>
              <a:solidFill>
                <a:schemeClr val="dk1"/>
              </a:solidFill>
              <a:latin typeface="Open Sans"/>
              <a:ea typeface="Open Sans"/>
              <a:cs typeface="Open Sans"/>
              <a:sym typeface="Open Sans"/>
            </a:endParaRPr>
          </a:p>
        </p:txBody>
      </p:sp>
      <p:sp>
        <p:nvSpPr>
          <p:cNvPr id="729" name="Google Shape;729;p135"/>
          <p:cNvSpPr txBox="1"/>
          <p:nvPr>
            <p:ph type="title"/>
          </p:nvPr>
        </p:nvSpPr>
        <p:spPr>
          <a:xfrm>
            <a:off x="339900" y="328969"/>
            <a:ext cx="6178800" cy="339600"/>
          </a:xfrm>
          <a:prstGeom prst="rect">
            <a:avLst/>
          </a:prstGeom>
          <a:noFill/>
          <a:ln>
            <a:noFill/>
          </a:ln>
        </p:spPr>
        <p:txBody>
          <a:bodyPr anchorCtr="0" anchor="t" bIns="90000" lIns="0" spcFirstLastPara="1" rIns="91425" wrap="square" tIns="0">
            <a:noAutofit/>
          </a:bodyPr>
          <a:lstStyle/>
          <a:p>
            <a:pPr indent="0" lvl="0" marL="0" rtl="0" algn="l">
              <a:lnSpc>
                <a:spcPct val="115000"/>
              </a:lnSpc>
              <a:spcBef>
                <a:spcPts val="0"/>
              </a:spcBef>
              <a:spcAft>
                <a:spcPts val="0"/>
              </a:spcAft>
              <a:buClr>
                <a:schemeClr val="dk1"/>
              </a:buClr>
              <a:buSzPts val="800"/>
              <a:buNone/>
            </a:pPr>
            <a:r>
              <a:rPr lang="en">
                <a:solidFill>
                  <a:schemeClr val="dk2"/>
                </a:solidFill>
              </a:rPr>
              <a:t>DOTAZY</a:t>
            </a:r>
            <a:endParaRPr>
              <a:solidFill>
                <a:srgbClr val="ED47A2"/>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136"/>
          <p:cNvSpPr txBox="1"/>
          <p:nvPr>
            <p:ph type="title"/>
          </p:nvPr>
        </p:nvSpPr>
        <p:spPr>
          <a:xfrm>
            <a:off x="453200" y="3649438"/>
            <a:ext cx="6179100" cy="4797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Clr>
                <a:schemeClr val="dk1"/>
              </a:buClr>
              <a:buSzPts val="800"/>
              <a:buFont typeface="Open Sans"/>
              <a:buNone/>
            </a:pPr>
            <a:r>
              <a:rPr lang="en"/>
              <a:t>Samostatná práce 3</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137"/>
          <p:cNvSpPr txBox="1"/>
          <p:nvPr>
            <p:ph idx="1" type="body"/>
          </p:nvPr>
        </p:nvSpPr>
        <p:spPr>
          <a:xfrm>
            <a:off x="339900" y="777700"/>
            <a:ext cx="7547700" cy="2605800"/>
          </a:xfrm>
          <a:prstGeom prst="rect">
            <a:avLst/>
          </a:prstGeom>
          <a:noFill/>
          <a:ln>
            <a:noFill/>
          </a:ln>
        </p:spPr>
        <p:txBody>
          <a:bodyPr anchorCtr="0" anchor="t" bIns="0" lIns="0" spcFirstLastPara="1" rIns="0" wrap="square" tIns="0">
            <a:noAutofit/>
          </a:bodyPr>
          <a:lstStyle/>
          <a:p>
            <a:pPr indent="-342900" lvl="0" marL="342900" rtl="0" algn="l">
              <a:lnSpc>
                <a:spcPct val="115000"/>
              </a:lnSpc>
              <a:spcBef>
                <a:spcPts val="800"/>
              </a:spcBef>
              <a:spcAft>
                <a:spcPts val="0"/>
              </a:spcAft>
              <a:buSzPts val="1600"/>
              <a:buChar char="•"/>
            </a:pPr>
            <a:r>
              <a:rPr lang="en"/>
              <a:t>Kolik máme produktů (ProductId) v kategorii Rural? </a:t>
            </a:r>
            <a:br>
              <a:rPr lang="en"/>
            </a:br>
            <a:r>
              <a:rPr lang="en"/>
              <a:t>Výsledný sloupec přejmenuj na ‚ProductCount‘.</a:t>
            </a:r>
            <a:endParaRPr>
              <a:latin typeface="Courier New"/>
              <a:ea typeface="Courier New"/>
              <a:cs typeface="Courier New"/>
              <a:sym typeface="Courier New"/>
            </a:endParaRPr>
          </a:p>
        </p:txBody>
      </p:sp>
      <p:sp>
        <p:nvSpPr>
          <p:cNvPr id="740" name="Google Shape;740;p137"/>
          <p:cNvSpPr txBox="1"/>
          <p:nvPr>
            <p:ph type="title"/>
          </p:nvPr>
        </p:nvSpPr>
        <p:spPr>
          <a:xfrm>
            <a:off x="339900" y="328969"/>
            <a:ext cx="6178800" cy="339600"/>
          </a:xfrm>
          <a:prstGeom prst="rect">
            <a:avLst/>
          </a:prstGeom>
          <a:noFill/>
          <a:ln>
            <a:noFill/>
          </a:ln>
        </p:spPr>
        <p:txBody>
          <a:bodyPr anchorCtr="0" anchor="t" bIns="90000" lIns="0" spcFirstLastPara="1" rIns="91425" wrap="square" tIns="0">
            <a:noAutofit/>
          </a:bodyPr>
          <a:lstStyle/>
          <a:p>
            <a:pPr indent="0" lvl="0" marL="0" rtl="0" algn="l">
              <a:lnSpc>
                <a:spcPct val="115000"/>
              </a:lnSpc>
              <a:spcBef>
                <a:spcPts val="0"/>
              </a:spcBef>
              <a:spcAft>
                <a:spcPts val="0"/>
              </a:spcAft>
              <a:buClr>
                <a:schemeClr val="dk1"/>
              </a:buClr>
              <a:buSzPts val="800"/>
              <a:buNone/>
            </a:pPr>
            <a:r>
              <a:rPr lang="en">
                <a:solidFill>
                  <a:schemeClr val="dk2"/>
                </a:solidFill>
              </a:rPr>
              <a:t>DOTAZY</a:t>
            </a:r>
            <a:endParaRPr>
              <a:solidFill>
                <a:srgbClr val="ED47A2"/>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38"/>
          <p:cNvSpPr txBox="1"/>
          <p:nvPr>
            <p:ph idx="1" type="body"/>
          </p:nvPr>
        </p:nvSpPr>
        <p:spPr>
          <a:xfrm>
            <a:off x="339900" y="766800"/>
            <a:ext cx="6886200" cy="903300"/>
          </a:xfrm>
          <a:prstGeom prst="rect">
            <a:avLst/>
          </a:prstGeom>
          <a:noFill/>
          <a:ln>
            <a:noFill/>
          </a:ln>
        </p:spPr>
        <p:txBody>
          <a:bodyPr anchorCtr="0" anchor="t" bIns="0" lIns="0" spcFirstLastPara="1" rIns="0" wrap="square" tIns="0">
            <a:noAutofit/>
          </a:bodyPr>
          <a:lstStyle/>
          <a:p>
            <a:pPr indent="-342900" lvl="0" marL="342900" rtl="0" algn="l">
              <a:lnSpc>
                <a:spcPct val="115000"/>
              </a:lnSpc>
              <a:spcBef>
                <a:spcPts val="800"/>
              </a:spcBef>
              <a:spcAft>
                <a:spcPts val="0"/>
              </a:spcAft>
              <a:buSzPts val="1600"/>
              <a:buChar char="•"/>
            </a:pPr>
            <a:r>
              <a:rPr lang="en"/>
              <a:t>Kolik máme produktů (ProductId) v kategorii Rural? Výsledný sloupec přejmenuj na ‚ProductCount‘.</a:t>
            </a:r>
            <a:endParaRPr/>
          </a:p>
          <a:p>
            <a:pPr indent="0" lvl="0" marL="76200" rtl="0" algn="l">
              <a:lnSpc>
                <a:spcPct val="115000"/>
              </a:lnSpc>
              <a:spcBef>
                <a:spcPts val="0"/>
              </a:spcBef>
              <a:spcAft>
                <a:spcPts val="0"/>
              </a:spcAft>
              <a:buSzPts val="1500"/>
              <a:buNone/>
            </a:pPr>
            <a:r>
              <a:t/>
            </a:r>
            <a:endParaRPr>
              <a:latin typeface="Courier New"/>
              <a:ea typeface="Courier New"/>
              <a:cs typeface="Courier New"/>
              <a:sym typeface="Courier New"/>
            </a:endParaRPr>
          </a:p>
          <a:p>
            <a:pPr indent="0" lvl="0" marL="76200" rtl="0" algn="l">
              <a:lnSpc>
                <a:spcPct val="115000"/>
              </a:lnSpc>
              <a:spcBef>
                <a:spcPts val="0"/>
              </a:spcBef>
              <a:spcAft>
                <a:spcPts val="0"/>
              </a:spcAft>
              <a:buSzPts val="1500"/>
              <a:buNone/>
            </a:pPr>
            <a:r>
              <a:rPr lang="en">
                <a:latin typeface="Roboto Mono"/>
                <a:ea typeface="Roboto Mono"/>
                <a:cs typeface="Roboto Mono"/>
                <a:sym typeface="Roboto Mono"/>
              </a:rPr>
              <a:t>SELECT</a:t>
            </a:r>
            <a:endParaRPr>
              <a:latin typeface="Roboto Mono Light"/>
              <a:ea typeface="Roboto Mono Light"/>
              <a:cs typeface="Roboto Mono Light"/>
              <a:sym typeface="Roboto Mono Light"/>
            </a:endParaRPr>
          </a:p>
          <a:p>
            <a:pPr indent="0" lvl="0" marL="76200" rtl="0" algn="l">
              <a:lnSpc>
                <a:spcPct val="115000"/>
              </a:lnSpc>
              <a:spcBef>
                <a:spcPts val="0"/>
              </a:spcBef>
              <a:spcAft>
                <a:spcPts val="0"/>
              </a:spcAft>
              <a:buSzPts val="1500"/>
              <a:buNone/>
            </a:pPr>
            <a:r>
              <a:rPr lang="en">
                <a:latin typeface="Roboto Mono"/>
                <a:ea typeface="Roboto Mono"/>
                <a:cs typeface="Roboto Mono"/>
                <a:sym typeface="Roboto Mono"/>
              </a:rPr>
              <a:t>	COUNT(ProductID) AS ProductCount</a:t>
            </a:r>
            <a:endParaRPr>
              <a:latin typeface="Roboto Mono"/>
              <a:ea typeface="Roboto Mono"/>
              <a:cs typeface="Roboto Mono"/>
              <a:sym typeface="Roboto Mono"/>
            </a:endParaRPr>
          </a:p>
          <a:p>
            <a:pPr indent="0" lvl="0" marL="76200" rtl="0" algn="l">
              <a:lnSpc>
                <a:spcPct val="115000"/>
              </a:lnSpc>
              <a:spcBef>
                <a:spcPts val="0"/>
              </a:spcBef>
              <a:spcAft>
                <a:spcPts val="0"/>
              </a:spcAft>
              <a:buSzPts val="1500"/>
              <a:buNone/>
            </a:pPr>
            <a:r>
              <a:rPr lang="en">
                <a:latin typeface="Roboto Mono"/>
                <a:ea typeface="Roboto Mono"/>
                <a:cs typeface="Roboto Mono"/>
                <a:sym typeface="Roboto Mono"/>
              </a:rPr>
              <a:t>FROM</a:t>
            </a:r>
            <a:endParaRPr>
              <a:latin typeface="Roboto Mono Light"/>
              <a:ea typeface="Roboto Mono Light"/>
              <a:cs typeface="Roboto Mono Light"/>
              <a:sym typeface="Roboto Mono Light"/>
            </a:endParaRPr>
          </a:p>
          <a:p>
            <a:pPr indent="0" lvl="0" marL="76200" rtl="0" algn="l">
              <a:lnSpc>
                <a:spcPct val="115000"/>
              </a:lnSpc>
              <a:spcBef>
                <a:spcPts val="0"/>
              </a:spcBef>
              <a:spcAft>
                <a:spcPts val="0"/>
              </a:spcAft>
              <a:buSzPts val="1500"/>
              <a:buNone/>
            </a:pPr>
            <a:r>
              <a:rPr lang="en">
                <a:latin typeface="Roboto Mono"/>
                <a:ea typeface="Roboto Mono"/>
                <a:cs typeface="Roboto Mono"/>
                <a:sym typeface="Roboto Mono"/>
              </a:rPr>
              <a:t>	Product</a:t>
            </a:r>
            <a:endParaRPr>
              <a:latin typeface="Roboto Mono Light"/>
              <a:ea typeface="Roboto Mono Light"/>
              <a:cs typeface="Roboto Mono Light"/>
              <a:sym typeface="Roboto Mono Light"/>
            </a:endParaRPr>
          </a:p>
          <a:p>
            <a:pPr indent="0" lvl="0" marL="76200" rtl="0" algn="l">
              <a:lnSpc>
                <a:spcPct val="115000"/>
              </a:lnSpc>
              <a:spcBef>
                <a:spcPts val="0"/>
              </a:spcBef>
              <a:spcAft>
                <a:spcPts val="0"/>
              </a:spcAft>
              <a:buSzPts val="1500"/>
              <a:buNone/>
            </a:pPr>
            <a:r>
              <a:rPr lang="en">
                <a:latin typeface="Roboto Mono"/>
                <a:ea typeface="Roboto Mono"/>
                <a:cs typeface="Roboto Mono"/>
                <a:sym typeface="Roboto Mono"/>
              </a:rPr>
              <a:t>WHERE</a:t>
            </a:r>
            <a:endParaRPr>
              <a:latin typeface="Roboto Mono Light"/>
              <a:ea typeface="Roboto Mono Light"/>
              <a:cs typeface="Roboto Mono Light"/>
              <a:sym typeface="Roboto Mono Light"/>
            </a:endParaRPr>
          </a:p>
          <a:p>
            <a:pPr indent="0" lvl="0" marL="76200" rtl="0" algn="l">
              <a:lnSpc>
                <a:spcPct val="115000"/>
              </a:lnSpc>
              <a:spcBef>
                <a:spcPts val="0"/>
              </a:spcBef>
              <a:spcAft>
                <a:spcPts val="0"/>
              </a:spcAft>
              <a:buSzPts val="1500"/>
              <a:buNone/>
            </a:pPr>
            <a:r>
              <a:rPr lang="en">
                <a:latin typeface="Roboto Mono"/>
                <a:ea typeface="Roboto Mono"/>
                <a:cs typeface="Roboto Mono"/>
                <a:sym typeface="Roboto Mono"/>
              </a:rPr>
              <a:t>	Category = 'Rural' or “rural”;</a:t>
            </a:r>
            <a:endParaRPr>
              <a:latin typeface="Roboto Mono"/>
              <a:ea typeface="Roboto Mono"/>
              <a:cs typeface="Roboto Mono"/>
              <a:sym typeface="Roboto Mono"/>
            </a:endParaRPr>
          </a:p>
          <a:p>
            <a:pPr indent="-241300" lvl="0" marL="342900" rtl="0" algn="l">
              <a:lnSpc>
                <a:spcPct val="115000"/>
              </a:lnSpc>
              <a:spcBef>
                <a:spcPts val="800"/>
              </a:spcBef>
              <a:spcAft>
                <a:spcPts val="0"/>
              </a:spcAft>
              <a:buSzPts val="1600"/>
              <a:buNone/>
            </a:pPr>
            <a:r>
              <a:t/>
            </a:r>
            <a:endParaRPr>
              <a:solidFill>
                <a:schemeClr val="dk1"/>
              </a:solidFill>
              <a:latin typeface="Open Sans"/>
              <a:ea typeface="Open Sans"/>
              <a:cs typeface="Open Sans"/>
              <a:sym typeface="Open Sans"/>
            </a:endParaRPr>
          </a:p>
        </p:txBody>
      </p:sp>
      <p:sp>
        <p:nvSpPr>
          <p:cNvPr id="746" name="Google Shape;746;p138"/>
          <p:cNvSpPr txBox="1"/>
          <p:nvPr>
            <p:ph type="title"/>
          </p:nvPr>
        </p:nvSpPr>
        <p:spPr>
          <a:xfrm>
            <a:off x="339900" y="328969"/>
            <a:ext cx="6178800" cy="339600"/>
          </a:xfrm>
          <a:prstGeom prst="rect">
            <a:avLst/>
          </a:prstGeom>
          <a:noFill/>
          <a:ln>
            <a:noFill/>
          </a:ln>
        </p:spPr>
        <p:txBody>
          <a:bodyPr anchorCtr="0" anchor="t" bIns="90000" lIns="0" spcFirstLastPara="1" rIns="91425" wrap="square" tIns="0">
            <a:noAutofit/>
          </a:bodyPr>
          <a:lstStyle/>
          <a:p>
            <a:pPr indent="0" lvl="0" marL="0" rtl="0" algn="l">
              <a:lnSpc>
                <a:spcPct val="115000"/>
              </a:lnSpc>
              <a:spcBef>
                <a:spcPts val="0"/>
              </a:spcBef>
              <a:spcAft>
                <a:spcPts val="0"/>
              </a:spcAft>
              <a:buClr>
                <a:schemeClr val="dk1"/>
              </a:buClr>
              <a:buSzPts val="800"/>
              <a:buNone/>
            </a:pPr>
            <a:r>
              <a:rPr lang="en">
                <a:solidFill>
                  <a:schemeClr val="dk2"/>
                </a:solidFill>
              </a:rPr>
              <a:t>DOTAZY</a:t>
            </a:r>
            <a:endParaRPr>
              <a:solidFill>
                <a:srgbClr val="ED47A2"/>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139"/>
          <p:cNvSpPr txBox="1"/>
          <p:nvPr>
            <p:ph type="title"/>
          </p:nvPr>
        </p:nvSpPr>
        <p:spPr>
          <a:xfrm>
            <a:off x="453200" y="3649438"/>
            <a:ext cx="6179100" cy="4797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Clr>
                <a:schemeClr val="dk1"/>
              </a:buClr>
              <a:buSzPts val="800"/>
              <a:buFont typeface="Open Sans"/>
              <a:buNone/>
            </a:pPr>
            <a:r>
              <a:rPr lang="en"/>
              <a:t>Samostatná práce 3 - konec</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77"/>
          <p:cNvSpPr txBox="1"/>
          <p:nvPr>
            <p:ph type="title"/>
          </p:nvPr>
        </p:nvSpPr>
        <p:spPr>
          <a:xfrm>
            <a:off x="453200" y="438625"/>
            <a:ext cx="8238300" cy="452700"/>
          </a:xfrm>
          <a:prstGeom prst="rect">
            <a:avLst/>
          </a:prstGeom>
        </p:spPr>
        <p:txBody>
          <a:bodyPr anchorCtr="0" anchor="t" bIns="90000" lIns="0" spcFirstLastPara="1" rIns="91425" wrap="square" tIns="0">
            <a:noAutofit/>
          </a:bodyPr>
          <a:lstStyle/>
          <a:p>
            <a:pPr indent="0" lvl="0" marL="0" rtl="0" algn="l">
              <a:spcBef>
                <a:spcPts val="0"/>
              </a:spcBef>
              <a:spcAft>
                <a:spcPts val="0"/>
              </a:spcAft>
              <a:buNone/>
            </a:pPr>
            <a:r>
              <a:rPr lang="en"/>
              <a:t>Datový analytik</a:t>
            </a:r>
            <a:endParaRPr/>
          </a:p>
        </p:txBody>
      </p:sp>
      <p:pic>
        <p:nvPicPr>
          <p:cNvPr id="243" name="Google Shape;243;p77"/>
          <p:cNvPicPr preferRelativeResize="0"/>
          <p:nvPr/>
        </p:nvPicPr>
        <p:blipFill>
          <a:blip r:embed="rId3">
            <a:alphaModFix/>
          </a:blip>
          <a:stretch>
            <a:fillRect/>
          </a:stretch>
        </p:blipFill>
        <p:spPr>
          <a:xfrm>
            <a:off x="453206" y="891326"/>
            <a:ext cx="7980583" cy="36275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40"/>
          <p:cNvSpPr txBox="1"/>
          <p:nvPr>
            <p:ph type="title"/>
          </p:nvPr>
        </p:nvSpPr>
        <p:spPr>
          <a:xfrm>
            <a:off x="339450" y="3477413"/>
            <a:ext cx="6179100" cy="4797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Clr>
                <a:schemeClr val="dk1"/>
              </a:buClr>
              <a:buSzPts val="800"/>
              <a:buFont typeface="Open Sans"/>
              <a:buNone/>
            </a:pPr>
            <a:r>
              <a:rPr lang="en"/>
              <a:t>SQL</a:t>
            </a:r>
            <a:endParaRPr/>
          </a:p>
        </p:txBody>
      </p:sp>
      <p:sp>
        <p:nvSpPr>
          <p:cNvPr id="757" name="Google Shape;757;p140"/>
          <p:cNvSpPr txBox="1"/>
          <p:nvPr>
            <p:ph idx="1" type="subTitle"/>
          </p:nvPr>
        </p:nvSpPr>
        <p:spPr>
          <a:xfrm>
            <a:off x="350244" y="4055413"/>
            <a:ext cx="6179100" cy="738300"/>
          </a:xfrm>
          <a:prstGeom prst="rect">
            <a:avLst/>
          </a:prstGeom>
          <a:noFill/>
          <a:ln>
            <a:noFill/>
          </a:ln>
        </p:spPr>
        <p:txBody>
          <a:bodyPr anchorCtr="0" anchor="t" bIns="91425" lIns="91425" spcFirstLastPara="1" rIns="91425" wrap="square" tIns="0">
            <a:noAutofit/>
          </a:bodyPr>
          <a:lstStyle/>
          <a:p>
            <a:pPr indent="0" lvl="0" marL="0" rtl="0" algn="l">
              <a:lnSpc>
                <a:spcPct val="100000"/>
              </a:lnSpc>
              <a:spcBef>
                <a:spcPts val="800"/>
              </a:spcBef>
              <a:spcAft>
                <a:spcPts val="0"/>
              </a:spcAft>
              <a:buClr>
                <a:schemeClr val="lt1"/>
              </a:buClr>
              <a:buSzPts val="1600"/>
              <a:buNone/>
            </a:pPr>
            <a:r>
              <a:rPr lang="en"/>
              <a:t>Spojování tabulek (joins) – inner, left, right, full</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41"/>
          <p:cNvSpPr txBox="1"/>
          <p:nvPr>
            <p:ph idx="1" type="body"/>
          </p:nvPr>
        </p:nvSpPr>
        <p:spPr>
          <a:xfrm>
            <a:off x="453200" y="1022399"/>
            <a:ext cx="8238300" cy="3974100"/>
          </a:xfrm>
          <a:prstGeom prst="rect">
            <a:avLst/>
          </a:prstGeom>
          <a:noFill/>
          <a:ln>
            <a:noFill/>
          </a:ln>
        </p:spPr>
        <p:txBody>
          <a:bodyPr anchorCtr="0" anchor="t" bIns="0" lIns="0" spcFirstLastPara="1" rIns="0" wrap="square" tIns="0">
            <a:noAutofit/>
          </a:bodyPr>
          <a:lstStyle/>
          <a:p>
            <a:pPr indent="-165100" lvl="0" marL="342900" rtl="0" algn="l">
              <a:lnSpc>
                <a:spcPct val="115000"/>
              </a:lnSpc>
              <a:spcBef>
                <a:spcPts val="200"/>
              </a:spcBef>
              <a:spcAft>
                <a:spcPts val="0"/>
              </a:spcAft>
              <a:buSzPts val="1400"/>
              <a:buNone/>
            </a:pPr>
            <a:r>
              <a:t/>
            </a:r>
            <a:endParaRPr/>
          </a:p>
          <a:p>
            <a:pPr indent="-165100" lvl="0" marL="342900" rtl="0" algn="l">
              <a:lnSpc>
                <a:spcPct val="115000"/>
              </a:lnSpc>
              <a:spcBef>
                <a:spcPts val="200"/>
              </a:spcBef>
              <a:spcAft>
                <a:spcPts val="0"/>
              </a:spcAft>
              <a:buSzPts val="1400"/>
              <a:buNone/>
            </a:pPr>
            <a:r>
              <a:t/>
            </a:r>
            <a:endParaRPr/>
          </a:p>
          <a:p>
            <a:pPr indent="-165100" lvl="0" marL="342900" rtl="0" algn="l">
              <a:lnSpc>
                <a:spcPct val="115000"/>
              </a:lnSpc>
              <a:spcBef>
                <a:spcPts val="200"/>
              </a:spcBef>
              <a:spcAft>
                <a:spcPts val="0"/>
              </a:spcAft>
              <a:buSzPts val="1400"/>
              <a:buNone/>
            </a:pPr>
            <a:r>
              <a:t/>
            </a:r>
            <a:endParaRPr/>
          </a:p>
          <a:p>
            <a:pPr indent="-165100" lvl="0" marL="342900" rtl="0" algn="l">
              <a:lnSpc>
                <a:spcPct val="115000"/>
              </a:lnSpc>
              <a:spcBef>
                <a:spcPts val="200"/>
              </a:spcBef>
              <a:spcAft>
                <a:spcPts val="0"/>
              </a:spcAft>
              <a:buSzPts val="1400"/>
              <a:buNone/>
            </a:pPr>
            <a:r>
              <a:t/>
            </a:r>
            <a:endParaRPr/>
          </a:p>
          <a:p>
            <a:pPr indent="-165100" lvl="0" marL="342900" rtl="0" algn="l">
              <a:lnSpc>
                <a:spcPct val="115000"/>
              </a:lnSpc>
              <a:spcBef>
                <a:spcPts val="200"/>
              </a:spcBef>
              <a:spcAft>
                <a:spcPts val="0"/>
              </a:spcAft>
              <a:buSzPts val="1400"/>
              <a:buNone/>
            </a:pPr>
            <a:r>
              <a:t/>
            </a:r>
            <a:endParaRPr/>
          </a:p>
          <a:p>
            <a:pPr indent="-165100" lvl="0" marL="342900" rtl="0" algn="l">
              <a:lnSpc>
                <a:spcPct val="115000"/>
              </a:lnSpc>
              <a:spcBef>
                <a:spcPts val="200"/>
              </a:spcBef>
              <a:spcAft>
                <a:spcPts val="0"/>
              </a:spcAft>
              <a:buSzPts val="1400"/>
              <a:buNone/>
            </a:pPr>
            <a:r>
              <a:t/>
            </a:r>
            <a:endParaRPr/>
          </a:p>
          <a:p>
            <a:pPr indent="-165100" lvl="0" marL="342900" rtl="0" algn="l">
              <a:lnSpc>
                <a:spcPct val="115000"/>
              </a:lnSpc>
              <a:spcBef>
                <a:spcPts val="200"/>
              </a:spcBef>
              <a:spcAft>
                <a:spcPts val="0"/>
              </a:spcAft>
              <a:buSzPts val="1400"/>
              <a:buNone/>
            </a:pPr>
            <a:r>
              <a:t/>
            </a:r>
            <a:endParaRPr/>
          </a:p>
          <a:p>
            <a:pPr indent="-254000" lvl="0" marL="342900" rtl="0" algn="l">
              <a:lnSpc>
                <a:spcPct val="115000"/>
              </a:lnSpc>
              <a:spcBef>
                <a:spcPts val="200"/>
              </a:spcBef>
              <a:spcAft>
                <a:spcPts val="0"/>
              </a:spcAft>
              <a:buSzPts val="1400"/>
              <a:buChar char="•"/>
            </a:pPr>
            <a:r>
              <a:rPr lang="en"/>
              <a:t>Vnitřní spojení – (INNER) </a:t>
            </a:r>
            <a:r>
              <a:rPr b="1" lang="en">
                <a:solidFill>
                  <a:srgbClr val="2E2F86"/>
                </a:solidFill>
              </a:rPr>
              <a:t>JOIN</a:t>
            </a:r>
            <a:endParaRPr>
              <a:solidFill>
                <a:srgbClr val="2E2F86"/>
              </a:solidFill>
            </a:endParaRPr>
          </a:p>
          <a:p>
            <a:pPr indent="-254000" lvl="0" marL="342900" rtl="0" algn="l">
              <a:lnSpc>
                <a:spcPct val="115000"/>
              </a:lnSpc>
              <a:spcBef>
                <a:spcPts val="200"/>
              </a:spcBef>
              <a:spcAft>
                <a:spcPts val="0"/>
              </a:spcAft>
              <a:buSzPts val="1400"/>
              <a:buChar char="•"/>
            </a:pPr>
            <a:r>
              <a:rPr lang="en"/>
              <a:t>Vnější spojení – </a:t>
            </a:r>
            <a:r>
              <a:rPr b="1" lang="en">
                <a:solidFill>
                  <a:srgbClr val="2E2F86"/>
                </a:solidFill>
              </a:rPr>
              <a:t>LEFT/RIGHT/FULL </a:t>
            </a:r>
            <a:r>
              <a:rPr lang="en"/>
              <a:t>(OUTER) </a:t>
            </a:r>
            <a:r>
              <a:rPr b="1" lang="en">
                <a:solidFill>
                  <a:srgbClr val="2E2F86"/>
                </a:solidFill>
              </a:rPr>
              <a:t>JOIN</a:t>
            </a:r>
            <a:endParaRPr/>
          </a:p>
          <a:p>
            <a:pPr indent="-254000" lvl="0" marL="342900" rtl="0" algn="l">
              <a:lnSpc>
                <a:spcPct val="115000"/>
              </a:lnSpc>
              <a:spcBef>
                <a:spcPts val="200"/>
              </a:spcBef>
              <a:spcAft>
                <a:spcPts val="0"/>
              </a:spcAft>
              <a:buSzPts val="1400"/>
              <a:buChar char="•"/>
            </a:pPr>
            <a:r>
              <a:rPr lang="en"/>
              <a:t>Kartézské spojení – </a:t>
            </a:r>
            <a:r>
              <a:rPr b="1" lang="en">
                <a:solidFill>
                  <a:srgbClr val="2E2F86"/>
                </a:solidFill>
              </a:rPr>
              <a:t>CROSS JOIN</a:t>
            </a:r>
            <a:endParaRPr/>
          </a:p>
          <a:p>
            <a:pPr indent="0" lvl="0" marL="0" rtl="0" algn="l">
              <a:lnSpc>
                <a:spcPct val="115000"/>
              </a:lnSpc>
              <a:spcBef>
                <a:spcPts val="800"/>
              </a:spcBef>
              <a:spcAft>
                <a:spcPts val="0"/>
              </a:spcAft>
              <a:buSzPts val="1600"/>
              <a:buNone/>
            </a:pPr>
            <a:r>
              <a:t/>
            </a:r>
            <a:endParaRPr b="1" sz="1500">
              <a:solidFill>
                <a:schemeClr val="accent1"/>
              </a:solidFill>
              <a:latin typeface="Open Sans"/>
              <a:ea typeface="Open Sans"/>
              <a:cs typeface="Open Sans"/>
              <a:sym typeface="Open Sans"/>
            </a:endParaRPr>
          </a:p>
        </p:txBody>
      </p:sp>
      <p:sp>
        <p:nvSpPr>
          <p:cNvPr id="763" name="Google Shape;763;p141"/>
          <p:cNvSpPr txBox="1"/>
          <p:nvPr>
            <p:ph type="title"/>
          </p:nvPr>
        </p:nvSpPr>
        <p:spPr>
          <a:xfrm>
            <a:off x="339900" y="328969"/>
            <a:ext cx="6178800" cy="339600"/>
          </a:xfrm>
          <a:prstGeom prst="rect">
            <a:avLst/>
          </a:prstGeom>
          <a:noFill/>
          <a:ln>
            <a:noFill/>
          </a:ln>
        </p:spPr>
        <p:txBody>
          <a:bodyPr anchorCtr="0" anchor="t" bIns="90000" lIns="0" spcFirstLastPara="1" rIns="91425" wrap="square" tIns="0">
            <a:noAutofit/>
          </a:bodyPr>
          <a:lstStyle/>
          <a:p>
            <a:pPr indent="0" lvl="0" marL="0" rtl="0" algn="l">
              <a:lnSpc>
                <a:spcPct val="115000"/>
              </a:lnSpc>
              <a:spcBef>
                <a:spcPts val="0"/>
              </a:spcBef>
              <a:spcAft>
                <a:spcPts val="0"/>
              </a:spcAft>
              <a:buClr>
                <a:schemeClr val="dk1"/>
              </a:buClr>
              <a:buSzPts val="800"/>
              <a:buNone/>
            </a:pPr>
            <a:r>
              <a:rPr lang="en">
                <a:solidFill>
                  <a:schemeClr val="dk2"/>
                </a:solidFill>
              </a:rPr>
              <a:t>TYPY SPOJENÍ TABULEK</a:t>
            </a:r>
            <a:endParaRPr>
              <a:solidFill>
                <a:srgbClr val="ED47A2"/>
              </a:solidFill>
            </a:endParaRPr>
          </a:p>
          <a:p>
            <a:pPr indent="0" lvl="0" marL="0" marR="0" rtl="0" algn="l">
              <a:lnSpc>
                <a:spcPct val="115000"/>
              </a:lnSpc>
              <a:spcBef>
                <a:spcPts val="0"/>
              </a:spcBef>
              <a:spcAft>
                <a:spcPts val="0"/>
              </a:spcAft>
              <a:buClr>
                <a:srgbClr val="2B3990"/>
              </a:buClr>
              <a:buSzPts val="1100"/>
              <a:buFont typeface="Open Sans"/>
              <a:buNone/>
            </a:pPr>
            <a:r>
              <a:t/>
            </a:r>
            <a:endParaRPr/>
          </a:p>
        </p:txBody>
      </p:sp>
      <p:pic>
        <p:nvPicPr>
          <p:cNvPr descr="Joins in MySQL | Top 6 Types of Joins in MySQL with Examples" id="764" name="Google Shape;764;p141"/>
          <p:cNvPicPr preferRelativeResize="0"/>
          <p:nvPr/>
        </p:nvPicPr>
        <p:blipFill rotWithShape="1">
          <a:blip r:embed="rId3">
            <a:alphaModFix/>
          </a:blip>
          <a:srcRect b="465" l="0" r="0" t="19206"/>
          <a:stretch/>
        </p:blipFill>
        <p:spPr>
          <a:xfrm>
            <a:off x="724926" y="1022399"/>
            <a:ext cx="5360256" cy="2424791"/>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142"/>
          <p:cNvSpPr txBox="1"/>
          <p:nvPr>
            <p:ph idx="1" type="body"/>
          </p:nvPr>
        </p:nvSpPr>
        <p:spPr>
          <a:xfrm>
            <a:off x="339900" y="1012600"/>
            <a:ext cx="8186700" cy="2605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800"/>
              </a:spcBef>
              <a:spcAft>
                <a:spcPts val="0"/>
              </a:spcAft>
              <a:buSzPts val="1600"/>
              <a:buNone/>
            </a:pPr>
            <a:r>
              <a:rPr b="1" lang="en" sz="1800">
                <a:solidFill>
                  <a:schemeClr val="dk1"/>
                </a:solidFill>
                <a:latin typeface="Open Sans"/>
                <a:ea typeface="Open Sans"/>
                <a:cs typeface="Open Sans"/>
                <a:sym typeface="Open Sans"/>
              </a:rPr>
              <a:t>SELECT </a:t>
            </a:r>
            <a:r>
              <a:rPr lang="en" sz="1800">
                <a:solidFill>
                  <a:schemeClr val="dk1"/>
                </a:solidFill>
              </a:rPr>
              <a:t>tabulka1.sloupec1</a:t>
            </a:r>
            <a:r>
              <a:rPr b="1" lang="en" sz="1800">
                <a:solidFill>
                  <a:schemeClr val="dk1"/>
                </a:solidFill>
                <a:latin typeface="Open Sans"/>
                <a:ea typeface="Open Sans"/>
                <a:cs typeface="Open Sans"/>
                <a:sym typeface="Open Sans"/>
              </a:rPr>
              <a:t>,</a:t>
            </a:r>
            <a:r>
              <a:rPr lang="en" sz="1800">
                <a:solidFill>
                  <a:schemeClr val="dk1"/>
                </a:solidFill>
              </a:rPr>
              <a:t> tabulka1.sloupec2</a:t>
            </a:r>
            <a:r>
              <a:rPr b="1" lang="en" sz="1800">
                <a:solidFill>
                  <a:schemeClr val="dk1"/>
                </a:solidFill>
                <a:latin typeface="Open Sans"/>
                <a:ea typeface="Open Sans"/>
                <a:cs typeface="Open Sans"/>
                <a:sym typeface="Open Sans"/>
              </a:rPr>
              <a:t>, </a:t>
            </a:r>
            <a:r>
              <a:rPr lang="en" sz="1800">
                <a:solidFill>
                  <a:schemeClr val="dk1"/>
                </a:solidFill>
              </a:rPr>
              <a:t>tabulka2.sloupec1</a:t>
            </a:r>
            <a:endParaRPr sz="1800">
              <a:solidFill>
                <a:schemeClr val="dk1"/>
              </a:solidFill>
            </a:endParaRPr>
          </a:p>
          <a:p>
            <a:pPr indent="457200" lvl="0" marL="0" rtl="0" algn="l">
              <a:lnSpc>
                <a:spcPct val="115000"/>
              </a:lnSpc>
              <a:spcBef>
                <a:spcPts val="800"/>
              </a:spcBef>
              <a:spcAft>
                <a:spcPts val="0"/>
              </a:spcAft>
              <a:buSzPts val="1600"/>
              <a:buNone/>
            </a:pPr>
            <a:r>
              <a:rPr b="1" lang="en" sz="1800">
                <a:solidFill>
                  <a:schemeClr val="dk1"/>
                </a:solidFill>
                <a:latin typeface="Open Sans"/>
                <a:ea typeface="Open Sans"/>
                <a:cs typeface="Open Sans"/>
                <a:sym typeface="Open Sans"/>
              </a:rPr>
              <a:t>FROM </a:t>
            </a:r>
            <a:r>
              <a:rPr lang="en" sz="1800">
                <a:solidFill>
                  <a:schemeClr val="dk1"/>
                </a:solidFill>
              </a:rPr>
              <a:t>tabulka1</a:t>
            </a:r>
            <a:endParaRPr/>
          </a:p>
          <a:p>
            <a:pPr indent="457200" lvl="0" marL="0" rtl="0" algn="l">
              <a:lnSpc>
                <a:spcPct val="115000"/>
              </a:lnSpc>
              <a:spcBef>
                <a:spcPts val="800"/>
              </a:spcBef>
              <a:spcAft>
                <a:spcPts val="0"/>
              </a:spcAft>
              <a:buSzPts val="1600"/>
              <a:buNone/>
            </a:pPr>
            <a:r>
              <a:rPr b="1" lang="en" sz="1800">
                <a:solidFill>
                  <a:srgbClr val="2E2F86"/>
                </a:solidFill>
                <a:latin typeface="Open Sans"/>
                <a:ea typeface="Open Sans"/>
                <a:cs typeface="Open Sans"/>
                <a:sym typeface="Open Sans"/>
              </a:rPr>
              <a:t>INNER JOIN </a:t>
            </a:r>
            <a:r>
              <a:rPr lang="en" sz="1800">
                <a:solidFill>
                  <a:schemeClr val="dk2"/>
                </a:solidFill>
              </a:rPr>
              <a:t>tabulka2 </a:t>
            </a:r>
            <a:r>
              <a:rPr b="1" lang="en" sz="1800">
                <a:solidFill>
                  <a:srgbClr val="2E2F86"/>
                </a:solidFill>
                <a:latin typeface="Open Sans"/>
                <a:ea typeface="Open Sans"/>
                <a:cs typeface="Open Sans"/>
                <a:sym typeface="Open Sans"/>
              </a:rPr>
              <a:t>ON</a:t>
            </a:r>
            <a:r>
              <a:rPr b="1" lang="en" sz="1800">
                <a:solidFill>
                  <a:schemeClr val="accent1"/>
                </a:solidFill>
                <a:latin typeface="Open Sans"/>
                <a:ea typeface="Open Sans"/>
                <a:cs typeface="Open Sans"/>
                <a:sym typeface="Open Sans"/>
              </a:rPr>
              <a:t> </a:t>
            </a:r>
            <a:r>
              <a:rPr lang="en" sz="1800">
                <a:solidFill>
                  <a:schemeClr val="dk2"/>
                </a:solidFill>
              </a:rPr>
              <a:t>tabulka1.sloupec1 </a:t>
            </a:r>
            <a:r>
              <a:rPr b="1" lang="en" sz="1800">
                <a:solidFill>
                  <a:srgbClr val="2E2F86"/>
                </a:solidFill>
                <a:latin typeface="Open Sans"/>
                <a:ea typeface="Open Sans"/>
                <a:cs typeface="Open Sans"/>
                <a:sym typeface="Open Sans"/>
              </a:rPr>
              <a:t>=</a:t>
            </a:r>
            <a:r>
              <a:rPr b="1" lang="en" sz="1800">
                <a:solidFill>
                  <a:schemeClr val="accent1"/>
                </a:solidFill>
                <a:latin typeface="Open Sans"/>
                <a:ea typeface="Open Sans"/>
                <a:cs typeface="Open Sans"/>
                <a:sym typeface="Open Sans"/>
              </a:rPr>
              <a:t> </a:t>
            </a:r>
            <a:r>
              <a:rPr lang="en" sz="1800">
                <a:solidFill>
                  <a:schemeClr val="dk2"/>
                </a:solidFill>
              </a:rPr>
              <a:t>tabulka2.sloupec1</a:t>
            </a:r>
            <a:r>
              <a:rPr b="1" lang="en">
                <a:solidFill>
                  <a:srgbClr val="2E2F86"/>
                </a:solidFill>
                <a:latin typeface="Open Sans"/>
                <a:ea typeface="Open Sans"/>
                <a:cs typeface="Open Sans"/>
                <a:sym typeface="Open Sans"/>
              </a:rPr>
              <a:t>;</a:t>
            </a:r>
            <a:endParaRPr>
              <a:solidFill>
                <a:srgbClr val="2E2F86"/>
              </a:solidFill>
            </a:endParaRPr>
          </a:p>
        </p:txBody>
      </p:sp>
      <p:sp>
        <p:nvSpPr>
          <p:cNvPr id="770" name="Google Shape;770;p142"/>
          <p:cNvSpPr txBox="1"/>
          <p:nvPr>
            <p:ph type="title"/>
          </p:nvPr>
        </p:nvSpPr>
        <p:spPr>
          <a:xfrm>
            <a:off x="339900" y="328969"/>
            <a:ext cx="6178800" cy="339600"/>
          </a:xfrm>
          <a:prstGeom prst="rect">
            <a:avLst/>
          </a:prstGeom>
          <a:noFill/>
          <a:ln>
            <a:noFill/>
          </a:ln>
        </p:spPr>
        <p:txBody>
          <a:bodyPr anchorCtr="0" anchor="t" bIns="90000" lIns="0" spcFirstLastPara="1" rIns="91425" wrap="square" tIns="0">
            <a:noAutofit/>
          </a:bodyPr>
          <a:lstStyle/>
          <a:p>
            <a:pPr indent="0" lvl="0" marL="0" marR="0" rtl="0" algn="l">
              <a:lnSpc>
                <a:spcPct val="115000"/>
              </a:lnSpc>
              <a:spcBef>
                <a:spcPts val="0"/>
              </a:spcBef>
              <a:spcAft>
                <a:spcPts val="0"/>
              </a:spcAft>
              <a:buClr>
                <a:srgbClr val="2B3990"/>
              </a:buClr>
              <a:buSzPts val="1100"/>
              <a:buFont typeface="Open Sans"/>
              <a:buNone/>
            </a:pPr>
            <a:r>
              <a:rPr lang="en">
                <a:solidFill>
                  <a:schemeClr val="dk2"/>
                </a:solidFill>
              </a:rPr>
              <a:t>INNER JOIN</a:t>
            </a:r>
            <a:endParaRPr>
              <a:solidFill>
                <a:srgbClr val="ED47A2"/>
              </a:solidFill>
            </a:endParaRPr>
          </a:p>
        </p:txBody>
      </p:sp>
      <p:pic>
        <p:nvPicPr>
          <p:cNvPr id="771" name="Google Shape;771;p142"/>
          <p:cNvPicPr preferRelativeResize="0"/>
          <p:nvPr/>
        </p:nvPicPr>
        <p:blipFill rotWithShape="1">
          <a:blip r:embed="rId3">
            <a:alphaModFix/>
          </a:blip>
          <a:srcRect b="0" l="0" r="0" t="0"/>
          <a:stretch/>
        </p:blipFill>
        <p:spPr>
          <a:xfrm>
            <a:off x="2552700" y="2571739"/>
            <a:ext cx="4038600" cy="24669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143"/>
          <p:cNvSpPr txBox="1"/>
          <p:nvPr>
            <p:ph type="title"/>
          </p:nvPr>
        </p:nvSpPr>
        <p:spPr>
          <a:xfrm>
            <a:off x="339900" y="328969"/>
            <a:ext cx="6178800" cy="339600"/>
          </a:xfrm>
          <a:prstGeom prst="rect">
            <a:avLst/>
          </a:prstGeom>
          <a:noFill/>
          <a:ln>
            <a:noFill/>
          </a:ln>
        </p:spPr>
        <p:txBody>
          <a:bodyPr anchorCtr="0" anchor="t" bIns="90000" lIns="0" spcFirstLastPara="1" rIns="91425" wrap="square" tIns="0">
            <a:noAutofit/>
          </a:bodyPr>
          <a:lstStyle/>
          <a:p>
            <a:pPr indent="0" lvl="0" marL="0" rtl="0" algn="l">
              <a:lnSpc>
                <a:spcPct val="115000"/>
              </a:lnSpc>
              <a:spcBef>
                <a:spcPts val="0"/>
              </a:spcBef>
              <a:spcAft>
                <a:spcPts val="0"/>
              </a:spcAft>
              <a:buClr>
                <a:schemeClr val="dk1"/>
              </a:buClr>
              <a:buSzPts val="800"/>
              <a:buNone/>
            </a:pPr>
            <a:r>
              <a:rPr lang="en">
                <a:solidFill>
                  <a:schemeClr val="dk2"/>
                </a:solidFill>
              </a:rPr>
              <a:t>NÁŠ MODEL</a:t>
            </a:r>
            <a:endParaRPr>
              <a:solidFill>
                <a:srgbClr val="ED47A2"/>
              </a:solidFill>
            </a:endParaRPr>
          </a:p>
          <a:p>
            <a:pPr indent="0" lvl="0" marL="0" marR="0" rtl="0" algn="l">
              <a:lnSpc>
                <a:spcPct val="115000"/>
              </a:lnSpc>
              <a:spcBef>
                <a:spcPts val="0"/>
              </a:spcBef>
              <a:spcAft>
                <a:spcPts val="0"/>
              </a:spcAft>
              <a:buClr>
                <a:srgbClr val="2B3990"/>
              </a:buClr>
              <a:buSzPts val="1100"/>
              <a:buFont typeface="Open Sans"/>
              <a:buNone/>
            </a:pPr>
            <a:r>
              <a:t/>
            </a:r>
            <a:endParaRPr/>
          </a:p>
        </p:txBody>
      </p:sp>
      <p:pic>
        <p:nvPicPr>
          <p:cNvPr id="777" name="Google Shape;777;p143"/>
          <p:cNvPicPr preferRelativeResize="0"/>
          <p:nvPr/>
        </p:nvPicPr>
        <p:blipFill rotWithShape="1">
          <a:blip r:embed="rId3">
            <a:alphaModFix/>
          </a:blip>
          <a:srcRect b="0" l="0" r="0" t="0"/>
          <a:stretch/>
        </p:blipFill>
        <p:spPr>
          <a:xfrm>
            <a:off x="315191" y="1015820"/>
            <a:ext cx="7401791" cy="343148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144"/>
          <p:cNvSpPr txBox="1"/>
          <p:nvPr>
            <p:ph idx="1" type="body"/>
          </p:nvPr>
        </p:nvSpPr>
        <p:spPr>
          <a:xfrm>
            <a:off x="678781" y="1033688"/>
            <a:ext cx="8238300" cy="3474600"/>
          </a:xfrm>
          <a:prstGeom prst="rect">
            <a:avLst/>
          </a:prstGeom>
          <a:noFill/>
          <a:ln>
            <a:noFill/>
          </a:ln>
        </p:spPr>
        <p:txBody>
          <a:bodyPr anchorCtr="0" anchor="t" bIns="0" lIns="0" spcFirstLastPara="1" rIns="0" wrap="square" tIns="0">
            <a:noAutofit/>
          </a:bodyPr>
          <a:lstStyle/>
          <a:p>
            <a:pPr indent="-298450" lvl="0" marL="342900" rtl="0" algn="l">
              <a:lnSpc>
                <a:spcPct val="115000"/>
              </a:lnSpc>
              <a:spcBef>
                <a:spcPts val="200"/>
              </a:spcBef>
              <a:spcAft>
                <a:spcPts val="0"/>
              </a:spcAft>
              <a:buSzPts val="2100"/>
              <a:buChar char="•"/>
            </a:pPr>
            <a:r>
              <a:rPr lang="en"/>
              <a:t>Ve kterých 10 státech byly nejvyšší tržby?</a:t>
            </a:r>
            <a:endParaRPr/>
          </a:p>
          <a:p>
            <a:pPr indent="0" lvl="0" marL="76200" rtl="0" algn="l">
              <a:lnSpc>
                <a:spcPct val="115000"/>
              </a:lnSpc>
              <a:spcBef>
                <a:spcPts val="200"/>
              </a:spcBef>
              <a:spcAft>
                <a:spcPts val="0"/>
              </a:spcAft>
              <a:buSzPts val="1400"/>
              <a:buNone/>
            </a:pPr>
            <a:r>
              <a:t/>
            </a:r>
            <a:endParaRPr sz="1500">
              <a:latin typeface="Courier New"/>
              <a:ea typeface="Courier New"/>
              <a:cs typeface="Courier New"/>
              <a:sym typeface="Courier New"/>
            </a:endParaRPr>
          </a:p>
          <a:p>
            <a:pPr indent="0" lvl="0" marL="76200" rtl="0" algn="l">
              <a:lnSpc>
                <a:spcPct val="115000"/>
              </a:lnSpc>
              <a:spcBef>
                <a:spcPts val="200"/>
              </a:spcBef>
              <a:spcAft>
                <a:spcPts val="0"/>
              </a:spcAft>
              <a:buSzPts val="1400"/>
              <a:buNone/>
            </a:pPr>
            <a:r>
              <a:t/>
            </a:r>
            <a:endParaRPr sz="1700">
              <a:latin typeface="Roboto Mono"/>
              <a:ea typeface="Roboto Mono"/>
              <a:cs typeface="Roboto Mono"/>
              <a:sym typeface="Roboto Mono"/>
            </a:endParaRPr>
          </a:p>
          <a:p>
            <a:pPr indent="-266700" lvl="0" marL="457200" marR="0" rtl="0" algn="l">
              <a:lnSpc>
                <a:spcPct val="115000"/>
              </a:lnSpc>
              <a:spcBef>
                <a:spcPts val="800"/>
              </a:spcBef>
              <a:spcAft>
                <a:spcPts val="0"/>
              </a:spcAft>
              <a:buClr>
                <a:schemeClr val="dk1"/>
              </a:buClr>
              <a:buSzPts val="1600"/>
              <a:buFont typeface="Open Sans Light"/>
              <a:buNone/>
            </a:pPr>
            <a:r>
              <a:t/>
            </a:r>
            <a:endParaRPr/>
          </a:p>
        </p:txBody>
      </p:sp>
      <p:sp>
        <p:nvSpPr>
          <p:cNvPr id="783" name="Google Shape;783;p144"/>
          <p:cNvSpPr txBox="1"/>
          <p:nvPr>
            <p:ph type="title"/>
          </p:nvPr>
        </p:nvSpPr>
        <p:spPr>
          <a:xfrm>
            <a:off x="339900" y="328969"/>
            <a:ext cx="6178800" cy="339600"/>
          </a:xfrm>
          <a:prstGeom prst="rect">
            <a:avLst/>
          </a:prstGeom>
          <a:noFill/>
          <a:ln>
            <a:noFill/>
          </a:ln>
        </p:spPr>
        <p:txBody>
          <a:bodyPr anchorCtr="0" anchor="t" bIns="67500" lIns="0" spcFirstLastPara="1" rIns="68575" wrap="square" tIns="0">
            <a:noAutofit/>
          </a:bodyPr>
          <a:lstStyle/>
          <a:p>
            <a:pPr indent="0" lvl="0" marL="0" marR="0" rtl="0" algn="l">
              <a:lnSpc>
                <a:spcPct val="115000"/>
              </a:lnSpc>
              <a:spcBef>
                <a:spcPts val="0"/>
              </a:spcBef>
              <a:spcAft>
                <a:spcPts val="0"/>
              </a:spcAft>
              <a:buClr>
                <a:srgbClr val="2B3990"/>
              </a:buClr>
              <a:buSzPts val="1100"/>
              <a:buFont typeface="Open Sans"/>
              <a:buNone/>
            </a:pPr>
            <a:r>
              <a:rPr lang="en">
                <a:solidFill>
                  <a:schemeClr val="dk2"/>
                </a:solidFill>
              </a:rPr>
              <a:t>ÚKOLY – INNER JOIN</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145"/>
          <p:cNvSpPr txBox="1"/>
          <p:nvPr>
            <p:ph idx="1" type="body"/>
          </p:nvPr>
        </p:nvSpPr>
        <p:spPr>
          <a:xfrm>
            <a:off x="602256" y="1022388"/>
            <a:ext cx="8238300" cy="3474600"/>
          </a:xfrm>
          <a:prstGeom prst="rect">
            <a:avLst/>
          </a:prstGeom>
          <a:noFill/>
          <a:ln>
            <a:noFill/>
          </a:ln>
        </p:spPr>
        <p:txBody>
          <a:bodyPr anchorCtr="0" anchor="t" bIns="0" lIns="0" spcFirstLastPara="1" rIns="0" wrap="square" tIns="0">
            <a:noAutofit/>
          </a:bodyPr>
          <a:lstStyle/>
          <a:p>
            <a:pPr indent="-273050" lvl="0" marL="342900" rtl="0" algn="l">
              <a:lnSpc>
                <a:spcPct val="115000"/>
              </a:lnSpc>
              <a:spcBef>
                <a:spcPts val="200"/>
              </a:spcBef>
              <a:spcAft>
                <a:spcPts val="0"/>
              </a:spcAft>
              <a:buSzPts val="1700"/>
              <a:buChar char="•"/>
            </a:pPr>
            <a:r>
              <a:rPr lang="en"/>
              <a:t>Ve kterých 10 státech</a:t>
            </a:r>
            <a:r>
              <a:rPr lang="en"/>
              <a:t> byly nejvyšší tržby</a:t>
            </a:r>
            <a:r>
              <a:rPr lang="en"/>
              <a:t>?</a:t>
            </a:r>
            <a:endParaRPr sz="2400"/>
          </a:p>
          <a:p>
            <a:pPr indent="0" lvl="0" marL="76200" rtl="0" algn="l">
              <a:lnSpc>
                <a:spcPct val="115000"/>
              </a:lnSpc>
              <a:spcBef>
                <a:spcPts val="200"/>
              </a:spcBef>
              <a:spcAft>
                <a:spcPts val="0"/>
              </a:spcAft>
              <a:buSzPts val="1400"/>
              <a:buNone/>
            </a:pPr>
            <a:r>
              <a:t/>
            </a:r>
            <a:endParaRPr sz="1500">
              <a:latin typeface="Courier New"/>
              <a:ea typeface="Courier New"/>
              <a:cs typeface="Courier New"/>
              <a:sym typeface="Courier New"/>
            </a:endParaRPr>
          </a:p>
          <a:p>
            <a:pPr indent="0" lvl="0" marL="76200" rtl="0" algn="l">
              <a:lnSpc>
                <a:spcPct val="115000"/>
              </a:lnSpc>
              <a:spcBef>
                <a:spcPts val="200"/>
              </a:spcBef>
              <a:spcAft>
                <a:spcPts val="0"/>
              </a:spcAft>
              <a:buSzPts val="1400"/>
              <a:buNone/>
            </a:pPr>
            <a:r>
              <a:rPr lang="en" sz="1600">
                <a:latin typeface="Roboto Mono"/>
                <a:ea typeface="Roboto Mono"/>
                <a:cs typeface="Roboto Mono"/>
                <a:sym typeface="Roboto Mono"/>
              </a:rPr>
              <a:t>SELECT</a:t>
            </a:r>
            <a:endParaRPr sz="1600">
              <a:latin typeface="Roboto Mono Light"/>
              <a:ea typeface="Roboto Mono Light"/>
              <a:cs typeface="Roboto Mono Light"/>
              <a:sym typeface="Roboto Mono Light"/>
            </a:endParaRPr>
          </a:p>
          <a:p>
            <a:pPr indent="0" lvl="0" marL="76200" rtl="0" algn="l">
              <a:lnSpc>
                <a:spcPct val="115000"/>
              </a:lnSpc>
              <a:spcBef>
                <a:spcPts val="200"/>
              </a:spcBef>
              <a:spcAft>
                <a:spcPts val="0"/>
              </a:spcAft>
              <a:buSzPts val="1400"/>
              <a:buNone/>
            </a:pPr>
            <a:r>
              <a:rPr lang="en" sz="1600">
                <a:latin typeface="Roboto Mono"/>
                <a:ea typeface="Roboto Mono"/>
                <a:cs typeface="Roboto Mono"/>
                <a:sym typeface="Roboto Mono"/>
              </a:rPr>
              <a:t>	State,</a:t>
            </a:r>
            <a:endParaRPr sz="1600">
              <a:latin typeface="Roboto Mono Light"/>
              <a:ea typeface="Roboto Mono Light"/>
              <a:cs typeface="Roboto Mono Light"/>
              <a:sym typeface="Roboto Mono Light"/>
            </a:endParaRPr>
          </a:p>
          <a:p>
            <a:pPr indent="0" lvl="0" marL="76200" rtl="0" algn="l">
              <a:lnSpc>
                <a:spcPct val="115000"/>
              </a:lnSpc>
              <a:spcBef>
                <a:spcPts val="200"/>
              </a:spcBef>
              <a:spcAft>
                <a:spcPts val="0"/>
              </a:spcAft>
              <a:buSzPts val="1400"/>
              <a:buNone/>
            </a:pPr>
            <a:r>
              <a:rPr lang="en" sz="1600">
                <a:latin typeface="Roboto Mono"/>
                <a:ea typeface="Roboto Mono"/>
                <a:cs typeface="Roboto Mono"/>
                <a:sym typeface="Roboto Mono"/>
              </a:rPr>
              <a:t>	SUM(Revenue) AS "Total Revenue"</a:t>
            </a:r>
            <a:endParaRPr sz="1600">
              <a:latin typeface="Roboto Mono Light"/>
              <a:ea typeface="Roboto Mono Light"/>
              <a:cs typeface="Roboto Mono Light"/>
              <a:sym typeface="Roboto Mono Light"/>
            </a:endParaRPr>
          </a:p>
          <a:p>
            <a:pPr indent="0" lvl="0" marL="76200" rtl="0" algn="l">
              <a:lnSpc>
                <a:spcPct val="115000"/>
              </a:lnSpc>
              <a:spcBef>
                <a:spcPts val="200"/>
              </a:spcBef>
              <a:spcAft>
                <a:spcPts val="0"/>
              </a:spcAft>
              <a:buSzPts val="1400"/>
              <a:buNone/>
            </a:pPr>
            <a:r>
              <a:rPr lang="en" sz="1600">
                <a:latin typeface="Roboto Mono"/>
                <a:ea typeface="Roboto Mono"/>
                <a:cs typeface="Roboto Mono"/>
                <a:sym typeface="Roboto Mono"/>
              </a:rPr>
              <a:t>FROM</a:t>
            </a:r>
            <a:endParaRPr sz="1600">
              <a:latin typeface="Roboto Mono Light"/>
              <a:ea typeface="Roboto Mono Light"/>
              <a:cs typeface="Roboto Mono Light"/>
              <a:sym typeface="Roboto Mono Light"/>
            </a:endParaRPr>
          </a:p>
          <a:p>
            <a:pPr indent="0" lvl="0" marL="76200" rtl="0" algn="l">
              <a:lnSpc>
                <a:spcPct val="115000"/>
              </a:lnSpc>
              <a:spcBef>
                <a:spcPts val="200"/>
              </a:spcBef>
              <a:spcAft>
                <a:spcPts val="0"/>
              </a:spcAft>
              <a:buSzPts val="1400"/>
              <a:buNone/>
            </a:pPr>
            <a:r>
              <a:rPr lang="en" sz="1600">
                <a:latin typeface="Roboto Mono"/>
                <a:ea typeface="Roboto Mono"/>
                <a:cs typeface="Roboto Mono"/>
                <a:sym typeface="Roboto Mono"/>
              </a:rPr>
              <a:t>	Sales s</a:t>
            </a:r>
            <a:endParaRPr sz="1600">
              <a:latin typeface="Roboto Mono Light"/>
              <a:ea typeface="Roboto Mono Light"/>
              <a:cs typeface="Roboto Mono Light"/>
              <a:sym typeface="Roboto Mono Light"/>
            </a:endParaRPr>
          </a:p>
          <a:p>
            <a:pPr indent="0" lvl="0" marL="76200" rtl="0" algn="l">
              <a:lnSpc>
                <a:spcPct val="115000"/>
              </a:lnSpc>
              <a:spcBef>
                <a:spcPts val="200"/>
              </a:spcBef>
              <a:spcAft>
                <a:spcPts val="0"/>
              </a:spcAft>
              <a:buSzPts val="1400"/>
              <a:buNone/>
            </a:pPr>
            <a:r>
              <a:rPr lang="en" sz="1600">
                <a:latin typeface="Roboto Mono"/>
                <a:ea typeface="Roboto Mono"/>
                <a:cs typeface="Roboto Mono"/>
                <a:sym typeface="Roboto Mono"/>
              </a:rPr>
              <a:t>	JOIN Country c ON s.Zip = c.Zip</a:t>
            </a:r>
            <a:endParaRPr sz="1600">
              <a:latin typeface="Roboto Mono"/>
              <a:ea typeface="Roboto Mono"/>
              <a:cs typeface="Roboto Mono"/>
              <a:sym typeface="Roboto Mono"/>
            </a:endParaRPr>
          </a:p>
          <a:p>
            <a:pPr indent="0" lvl="0" marL="76200" rtl="0" algn="l">
              <a:lnSpc>
                <a:spcPct val="115000"/>
              </a:lnSpc>
              <a:spcBef>
                <a:spcPts val="200"/>
              </a:spcBef>
              <a:spcAft>
                <a:spcPts val="0"/>
              </a:spcAft>
              <a:buSzPts val="1400"/>
              <a:buNone/>
            </a:pPr>
            <a:r>
              <a:rPr lang="en" sz="1600">
                <a:latin typeface="Roboto Mono"/>
                <a:ea typeface="Roboto Mono"/>
                <a:cs typeface="Roboto Mono"/>
                <a:sym typeface="Roboto Mono"/>
              </a:rPr>
              <a:t>GROUP BY</a:t>
            </a:r>
            <a:endParaRPr sz="1600">
              <a:latin typeface="Roboto Mono Light"/>
              <a:ea typeface="Roboto Mono Light"/>
              <a:cs typeface="Roboto Mono Light"/>
              <a:sym typeface="Roboto Mono Light"/>
            </a:endParaRPr>
          </a:p>
          <a:p>
            <a:pPr indent="0" lvl="0" marL="76200" rtl="0" algn="l">
              <a:lnSpc>
                <a:spcPct val="115000"/>
              </a:lnSpc>
              <a:spcBef>
                <a:spcPts val="200"/>
              </a:spcBef>
              <a:spcAft>
                <a:spcPts val="0"/>
              </a:spcAft>
              <a:buSzPts val="1400"/>
              <a:buNone/>
            </a:pPr>
            <a:r>
              <a:rPr lang="en" sz="1600">
                <a:latin typeface="Roboto Mono"/>
                <a:ea typeface="Roboto Mono"/>
                <a:cs typeface="Roboto Mono"/>
                <a:sym typeface="Roboto Mono"/>
              </a:rPr>
              <a:t>	State</a:t>
            </a:r>
            <a:endParaRPr sz="1600">
              <a:latin typeface="Roboto Mono Light"/>
              <a:ea typeface="Roboto Mono Light"/>
              <a:cs typeface="Roboto Mono Light"/>
              <a:sym typeface="Roboto Mono Light"/>
            </a:endParaRPr>
          </a:p>
          <a:p>
            <a:pPr indent="0" lvl="0" marL="76200" rtl="0" algn="l">
              <a:lnSpc>
                <a:spcPct val="115000"/>
              </a:lnSpc>
              <a:spcBef>
                <a:spcPts val="200"/>
              </a:spcBef>
              <a:spcAft>
                <a:spcPts val="0"/>
              </a:spcAft>
              <a:buSzPts val="1400"/>
              <a:buNone/>
            </a:pPr>
            <a:r>
              <a:rPr lang="en" sz="1600">
                <a:latin typeface="Roboto Mono"/>
                <a:ea typeface="Roboto Mono"/>
                <a:cs typeface="Roboto Mono"/>
                <a:sym typeface="Roboto Mono"/>
              </a:rPr>
              <a:t>ORDER BY</a:t>
            </a:r>
            <a:endParaRPr sz="1600">
              <a:latin typeface="Roboto Mono Light"/>
              <a:ea typeface="Roboto Mono Light"/>
              <a:cs typeface="Roboto Mono Light"/>
              <a:sym typeface="Roboto Mono Light"/>
            </a:endParaRPr>
          </a:p>
          <a:p>
            <a:pPr indent="0" lvl="0" marL="76200" rtl="0" algn="l">
              <a:lnSpc>
                <a:spcPct val="115000"/>
              </a:lnSpc>
              <a:spcBef>
                <a:spcPts val="200"/>
              </a:spcBef>
              <a:spcAft>
                <a:spcPts val="0"/>
              </a:spcAft>
              <a:buSzPts val="1400"/>
              <a:buNone/>
            </a:pPr>
            <a:r>
              <a:rPr lang="en" sz="1600">
                <a:latin typeface="Roboto Mono"/>
                <a:ea typeface="Roboto Mono"/>
                <a:cs typeface="Roboto Mono"/>
                <a:sym typeface="Roboto Mono"/>
              </a:rPr>
              <a:t>	SUM(Revenue) DESC</a:t>
            </a:r>
            <a:endParaRPr sz="1600">
              <a:latin typeface="Roboto Mono"/>
              <a:ea typeface="Roboto Mono"/>
              <a:cs typeface="Roboto Mono"/>
              <a:sym typeface="Roboto Mono"/>
            </a:endParaRPr>
          </a:p>
          <a:p>
            <a:pPr indent="0" lvl="0" marL="76200" rtl="0" algn="l">
              <a:lnSpc>
                <a:spcPct val="115000"/>
              </a:lnSpc>
              <a:spcBef>
                <a:spcPts val="200"/>
              </a:spcBef>
              <a:spcAft>
                <a:spcPts val="0"/>
              </a:spcAft>
              <a:buSzPts val="1400"/>
              <a:buNone/>
            </a:pPr>
            <a:r>
              <a:rPr lang="en" sz="1600">
                <a:latin typeface="Roboto Mono"/>
                <a:ea typeface="Roboto Mono"/>
                <a:cs typeface="Roboto Mono"/>
                <a:sym typeface="Roboto Mono"/>
              </a:rPr>
              <a:t>LIMIT 10;</a:t>
            </a:r>
            <a:endParaRPr sz="1600">
              <a:latin typeface="Roboto Mono"/>
              <a:ea typeface="Roboto Mono"/>
              <a:cs typeface="Roboto Mono"/>
              <a:sym typeface="Roboto Mono"/>
            </a:endParaRPr>
          </a:p>
          <a:p>
            <a:pPr indent="-266700" lvl="0" marL="457200" marR="0" rtl="0" algn="l">
              <a:lnSpc>
                <a:spcPct val="115000"/>
              </a:lnSpc>
              <a:spcBef>
                <a:spcPts val="800"/>
              </a:spcBef>
              <a:spcAft>
                <a:spcPts val="0"/>
              </a:spcAft>
              <a:buClr>
                <a:schemeClr val="dk1"/>
              </a:buClr>
              <a:buSzPts val="1600"/>
              <a:buFont typeface="Open Sans Light"/>
              <a:buNone/>
            </a:pPr>
            <a:r>
              <a:t/>
            </a:r>
            <a:endParaRPr/>
          </a:p>
        </p:txBody>
      </p:sp>
      <p:sp>
        <p:nvSpPr>
          <p:cNvPr id="789" name="Google Shape;789;p145"/>
          <p:cNvSpPr txBox="1"/>
          <p:nvPr>
            <p:ph type="title"/>
          </p:nvPr>
        </p:nvSpPr>
        <p:spPr>
          <a:xfrm>
            <a:off x="339900" y="328969"/>
            <a:ext cx="6178800" cy="339600"/>
          </a:xfrm>
          <a:prstGeom prst="rect">
            <a:avLst/>
          </a:prstGeom>
          <a:noFill/>
          <a:ln>
            <a:noFill/>
          </a:ln>
        </p:spPr>
        <p:txBody>
          <a:bodyPr anchorCtr="0" anchor="t" bIns="67500" lIns="0" spcFirstLastPara="1" rIns="68575" wrap="square" tIns="0">
            <a:noAutofit/>
          </a:bodyPr>
          <a:lstStyle/>
          <a:p>
            <a:pPr indent="0" lvl="0" marL="0" marR="0" rtl="0" algn="l">
              <a:lnSpc>
                <a:spcPct val="115000"/>
              </a:lnSpc>
              <a:spcBef>
                <a:spcPts val="0"/>
              </a:spcBef>
              <a:spcAft>
                <a:spcPts val="0"/>
              </a:spcAft>
              <a:buClr>
                <a:srgbClr val="2B3990"/>
              </a:buClr>
              <a:buSzPts val="1100"/>
              <a:buFont typeface="Open Sans"/>
              <a:buNone/>
            </a:pPr>
            <a:r>
              <a:rPr lang="en">
                <a:solidFill>
                  <a:schemeClr val="dk2"/>
                </a:solidFill>
              </a:rPr>
              <a:t>ÚKOLY – INNER JOIN</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146"/>
          <p:cNvSpPr txBox="1"/>
          <p:nvPr>
            <p:ph type="title"/>
          </p:nvPr>
        </p:nvSpPr>
        <p:spPr>
          <a:xfrm>
            <a:off x="452550" y="3099100"/>
            <a:ext cx="8238900" cy="1350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1400"/>
              <a:buNone/>
            </a:pPr>
            <a:r>
              <a:rPr lang="en"/>
              <a:t>Vizualizace</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147"/>
          <p:cNvSpPr txBox="1"/>
          <p:nvPr>
            <p:ph idx="1" type="body"/>
          </p:nvPr>
        </p:nvSpPr>
        <p:spPr>
          <a:xfrm>
            <a:off x="453200" y="1185000"/>
            <a:ext cx="8238300" cy="3312000"/>
          </a:xfrm>
          <a:prstGeom prst="rect">
            <a:avLst/>
          </a:prstGeom>
          <a:noFill/>
          <a:ln>
            <a:noFill/>
          </a:ln>
        </p:spPr>
        <p:txBody>
          <a:bodyPr anchorCtr="0" anchor="t" bIns="0" lIns="0" spcFirstLastPara="1" rIns="0" wrap="square" tIns="0">
            <a:noAutofit/>
          </a:bodyPr>
          <a:lstStyle/>
          <a:p>
            <a:pPr indent="-368300" lvl="0" marL="457200" rtl="0" algn="l">
              <a:lnSpc>
                <a:spcPct val="90000"/>
              </a:lnSpc>
              <a:spcBef>
                <a:spcPts val="800"/>
              </a:spcBef>
              <a:spcAft>
                <a:spcPts val="0"/>
              </a:spcAft>
              <a:buSzPts val="1600"/>
              <a:buFont typeface="Open Sans"/>
              <a:buChar char="•"/>
            </a:pPr>
            <a:r>
              <a:rPr b="1" lang="en">
                <a:solidFill>
                  <a:srgbClr val="2E2F86"/>
                </a:solidFill>
                <a:latin typeface="Open Sans"/>
                <a:ea typeface="Open Sans"/>
                <a:cs typeface="Open Sans"/>
                <a:sym typeface="Open Sans"/>
              </a:rPr>
              <a:t>Vizualizace</a:t>
            </a:r>
            <a:endParaRPr b="1">
              <a:latin typeface="Open Sans"/>
              <a:ea typeface="Open Sans"/>
              <a:cs typeface="Open Sans"/>
              <a:sym typeface="Open Sans"/>
            </a:endParaRPr>
          </a:p>
          <a:p>
            <a:pPr indent="0" lvl="1" marL="546100" rtl="0" algn="l">
              <a:lnSpc>
                <a:spcPct val="90000"/>
              </a:lnSpc>
              <a:spcBef>
                <a:spcPts val="400"/>
              </a:spcBef>
              <a:spcAft>
                <a:spcPts val="0"/>
              </a:spcAft>
              <a:buSzPts val="1600"/>
              <a:buNone/>
            </a:pPr>
            <a:br>
              <a:rPr lang="en" sz="2100"/>
            </a:br>
            <a:endParaRPr sz="2100"/>
          </a:p>
        </p:txBody>
      </p:sp>
      <p:sp>
        <p:nvSpPr>
          <p:cNvPr id="800" name="Google Shape;800;p147"/>
          <p:cNvSpPr txBox="1"/>
          <p:nvPr>
            <p:ph type="title"/>
          </p:nvPr>
        </p:nvSpPr>
        <p:spPr>
          <a:xfrm>
            <a:off x="453200" y="438625"/>
            <a:ext cx="8238300" cy="452700"/>
          </a:xfrm>
          <a:prstGeom prst="rect">
            <a:avLst/>
          </a:prstGeom>
          <a:noFill/>
          <a:ln>
            <a:noFill/>
          </a:ln>
        </p:spPr>
        <p:txBody>
          <a:bodyPr anchorCtr="0" anchor="t" bIns="90000" lIns="0" spcFirstLastPara="1" rIns="91425" wrap="square" tIns="0">
            <a:noAutofit/>
          </a:bodyPr>
          <a:lstStyle/>
          <a:p>
            <a:pPr indent="0" lvl="0" marL="0" marR="0" rtl="0" algn="l">
              <a:lnSpc>
                <a:spcPct val="115000"/>
              </a:lnSpc>
              <a:spcBef>
                <a:spcPts val="0"/>
              </a:spcBef>
              <a:spcAft>
                <a:spcPts val="0"/>
              </a:spcAft>
              <a:buClr>
                <a:srgbClr val="2B3990"/>
              </a:buClr>
              <a:buSzPts val="1100"/>
              <a:buFont typeface="Open Sans"/>
              <a:buNone/>
            </a:pPr>
            <a:r>
              <a:rPr lang="en">
                <a:solidFill>
                  <a:schemeClr val="dk2"/>
                </a:solidFill>
              </a:rPr>
              <a:t>ZÁKLADNÍ POJMY</a:t>
            </a:r>
            <a:endParaRPr>
              <a:solidFill>
                <a:srgbClr val="ED47A2"/>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148"/>
          <p:cNvSpPr txBox="1"/>
          <p:nvPr>
            <p:ph idx="1" type="body"/>
          </p:nvPr>
        </p:nvSpPr>
        <p:spPr>
          <a:xfrm>
            <a:off x="453200" y="1185000"/>
            <a:ext cx="8238300" cy="3312000"/>
          </a:xfrm>
          <a:prstGeom prst="rect">
            <a:avLst/>
          </a:prstGeom>
          <a:noFill/>
          <a:ln>
            <a:noFill/>
          </a:ln>
        </p:spPr>
        <p:txBody>
          <a:bodyPr anchorCtr="0" anchor="t" bIns="0" lIns="0" spcFirstLastPara="1" rIns="0" wrap="square" tIns="0">
            <a:noAutofit/>
          </a:bodyPr>
          <a:lstStyle/>
          <a:p>
            <a:pPr indent="-368300" lvl="0" marL="457200" rtl="0" algn="l">
              <a:lnSpc>
                <a:spcPct val="90000"/>
              </a:lnSpc>
              <a:spcBef>
                <a:spcPts val="800"/>
              </a:spcBef>
              <a:spcAft>
                <a:spcPts val="0"/>
              </a:spcAft>
              <a:buSzPts val="1600"/>
              <a:buFont typeface="Open Sans"/>
              <a:buChar char="•"/>
            </a:pPr>
            <a:r>
              <a:rPr b="1" lang="en">
                <a:solidFill>
                  <a:srgbClr val="2E2F86"/>
                </a:solidFill>
                <a:latin typeface="Open Sans"/>
                <a:ea typeface="Open Sans"/>
                <a:cs typeface="Open Sans"/>
                <a:sym typeface="Open Sans"/>
              </a:rPr>
              <a:t>Vizualizace</a:t>
            </a:r>
            <a:endParaRPr b="1">
              <a:latin typeface="Open Sans"/>
              <a:ea typeface="Open Sans"/>
              <a:cs typeface="Open Sans"/>
              <a:sym typeface="Open Sans"/>
            </a:endParaRPr>
          </a:p>
          <a:p>
            <a:pPr indent="0" lvl="1" marL="546100" rtl="0" algn="l">
              <a:lnSpc>
                <a:spcPct val="90000"/>
              </a:lnSpc>
              <a:spcBef>
                <a:spcPts val="400"/>
              </a:spcBef>
              <a:spcAft>
                <a:spcPts val="0"/>
              </a:spcAft>
              <a:buSzPts val="1600"/>
              <a:buNone/>
            </a:pPr>
            <a:r>
              <a:t/>
            </a:r>
            <a:endParaRPr sz="2100"/>
          </a:p>
          <a:p>
            <a:pPr indent="0" lvl="1" marL="546100" rtl="0" algn="l">
              <a:lnSpc>
                <a:spcPct val="90000"/>
              </a:lnSpc>
              <a:spcBef>
                <a:spcPts val="400"/>
              </a:spcBef>
              <a:spcAft>
                <a:spcPts val="0"/>
              </a:spcAft>
              <a:buSzPts val="1600"/>
              <a:buNone/>
            </a:pPr>
            <a:r>
              <a:rPr lang="en" sz="2100"/>
              <a:t>Způsob zobrazení dané informace pomocí některé z grafických reprezentací.</a:t>
            </a:r>
            <a:endParaRPr sz="2100"/>
          </a:p>
          <a:p>
            <a:pPr indent="0" lvl="1" marL="546100" rtl="0" algn="l">
              <a:lnSpc>
                <a:spcPct val="90000"/>
              </a:lnSpc>
              <a:spcBef>
                <a:spcPts val="400"/>
              </a:spcBef>
              <a:spcAft>
                <a:spcPts val="0"/>
              </a:spcAft>
              <a:buSzPts val="1600"/>
              <a:buNone/>
            </a:pPr>
            <a:br>
              <a:rPr lang="en" sz="2100"/>
            </a:br>
            <a:r>
              <a:rPr lang="en" sz="2100"/>
              <a:t>Cílem je předání dané informace co nejsrozumitelnější formou. S vizualizací se setkáváme v běžném životě neustále a vnímáme ji jako samozřejmost. Její vjem je často subjektivní,</a:t>
            </a:r>
            <a:endParaRPr sz="2100"/>
          </a:p>
          <a:p>
            <a:pPr indent="0" lvl="1" marL="546100" rtl="0" algn="l">
              <a:lnSpc>
                <a:spcPct val="90000"/>
              </a:lnSpc>
              <a:spcBef>
                <a:spcPts val="400"/>
              </a:spcBef>
              <a:spcAft>
                <a:spcPts val="0"/>
              </a:spcAft>
              <a:buSzPts val="1600"/>
              <a:buNone/>
            </a:pPr>
            <a:r>
              <a:rPr lang="en" sz="2100"/>
              <a:t>přesto by měla vizualizace ctít určitá základní pravidla.</a:t>
            </a:r>
            <a:br>
              <a:rPr lang="en" sz="2100"/>
            </a:br>
            <a:endParaRPr sz="2100"/>
          </a:p>
        </p:txBody>
      </p:sp>
      <p:sp>
        <p:nvSpPr>
          <p:cNvPr id="806" name="Google Shape;806;p148"/>
          <p:cNvSpPr txBox="1"/>
          <p:nvPr>
            <p:ph type="title"/>
          </p:nvPr>
        </p:nvSpPr>
        <p:spPr>
          <a:xfrm>
            <a:off x="453200" y="438625"/>
            <a:ext cx="8238300" cy="452700"/>
          </a:xfrm>
          <a:prstGeom prst="rect">
            <a:avLst/>
          </a:prstGeom>
          <a:noFill/>
          <a:ln>
            <a:noFill/>
          </a:ln>
        </p:spPr>
        <p:txBody>
          <a:bodyPr anchorCtr="0" anchor="t" bIns="90000" lIns="0" spcFirstLastPara="1" rIns="91425" wrap="square" tIns="0">
            <a:noAutofit/>
          </a:bodyPr>
          <a:lstStyle/>
          <a:p>
            <a:pPr indent="0" lvl="0" marL="0" marR="0" rtl="0" algn="l">
              <a:lnSpc>
                <a:spcPct val="115000"/>
              </a:lnSpc>
              <a:spcBef>
                <a:spcPts val="0"/>
              </a:spcBef>
              <a:spcAft>
                <a:spcPts val="0"/>
              </a:spcAft>
              <a:buClr>
                <a:srgbClr val="2B3990"/>
              </a:buClr>
              <a:buSzPts val="1100"/>
              <a:buFont typeface="Open Sans"/>
              <a:buNone/>
            </a:pPr>
            <a:r>
              <a:rPr lang="en">
                <a:solidFill>
                  <a:schemeClr val="dk2"/>
                </a:solidFill>
              </a:rPr>
              <a:t>ZÁKLADNÍ POJMY</a:t>
            </a:r>
            <a:endParaRPr>
              <a:solidFill>
                <a:srgbClr val="ED47A2"/>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149"/>
          <p:cNvSpPr txBox="1"/>
          <p:nvPr>
            <p:ph idx="1" type="body"/>
          </p:nvPr>
        </p:nvSpPr>
        <p:spPr>
          <a:xfrm>
            <a:off x="453200" y="1185000"/>
            <a:ext cx="8238300" cy="3312000"/>
          </a:xfrm>
          <a:prstGeom prst="rect">
            <a:avLst/>
          </a:prstGeom>
          <a:noFill/>
          <a:ln>
            <a:noFill/>
          </a:ln>
        </p:spPr>
        <p:txBody>
          <a:bodyPr anchorCtr="0" anchor="t" bIns="0" lIns="0" spcFirstLastPara="1" rIns="0" wrap="square" tIns="0">
            <a:noAutofit/>
          </a:bodyPr>
          <a:lstStyle/>
          <a:p>
            <a:pPr indent="-368300" lvl="0" marL="457200" rtl="0" algn="l">
              <a:lnSpc>
                <a:spcPct val="90000"/>
              </a:lnSpc>
              <a:spcBef>
                <a:spcPts val="800"/>
              </a:spcBef>
              <a:spcAft>
                <a:spcPts val="0"/>
              </a:spcAft>
              <a:buSzPts val="1600"/>
              <a:buFont typeface="Open Sans"/>
              <a:buChar char="•"/>
            </a:pPr>
            <a:r>
              <a:rPr b="1" lang="en">
                <a:solidFill>
                  <a:srgbClr val="2E2F86"/>
                </a:solidFill>
                <a:latin typeface="Open Sans"/>
                <a:ea typeface="Open Sans"/>
                <a:cs typeface="Open Sans"/>
                <a:sym typeface="Open Sans"/>
              </a:rPr>
              <a:t>BI (Business Inteligence)</a:t>
            </a:r>
            <a:endParaRPr b="1">
              <a:solidFill>
                <a:srgbClr val="2E2F86"/>
              </a:solidFill>
              <a:latin typeface="Open Sans"/>
              <a:ea typeface="Open Sans"/>
              <a:cs typeface="Open Sans"/>
              <a:sym typeface="Open Sans"/>
            </a:endParaRPr>
          </a:p>
          <a:p>
            <a:pPr indent="0" lvl="0" marL="0" rtl="0" algn="l">
              <a:lnSpc>
                <a:spcPct val="90000"/>
              </a:lnSpc>
              <a:spcBef>
                <a:spcPts val="400"/>
              </a:spcBef>
              <a:spcAft>
                <a:spcPts val="0"/>
              </a:spcAft>
              <a:buSzPts val="1600"/>
              <a:buNone/>
            </a:pPr>
            <a:r>
              <a:t/>
            </a:r>
            <a:endParaRPr/>
          </a:p>
          <a:p>
            <a:pPr indent="0" lvl="0" marL="457200" rtl="0" algn="l">
              <a:lnSpc>
                <a:spcPct val="90000"/>
              </a:lnSpc>
              <a:spcBef>
                <a:spcPts val="400"/>
              </a:spcBef>
              <a:spcAft>
                <a:spcPts val="0"/>
              </a:spcAft>
              <a:buSzPts val="1600"/>
              <a:buNone/>
            </a:pPr>
            <a:r>
              <a:t/>
            </a:r>
            <a:endParaRPr sz="2100"/>
          </a:p>
        </p:txBody>
      </p:sp>
      <p:sp>
        <p:nvSpPr>
          <p:cNvPr id="812" name="Google Shape;812;p149"/>
          <p:cNvSpPr txBox="1"/>
          <p:nvPr>
            <p:ph type="title"/>
          </p:nvPr>
        </p:nvSpPr>
        <p:spPr>
          <a:xfrm>
            <a:off x="453200" y="438625"/>
            <a:ext cx="8238300" cy="452700"/>
          </a:xfrm>
          <a:prstGeom prst="rect">
            <a:avLst/>
          </a:prstGeom>
          <a:noFill/>
          <a:ln>
            <a:noFill/>
          </a:ln>
        </p:spPr>
        <p:txBody>
          <a:bodyPr anchorCtr="0" anchor="t" bIns="90000" lIns="0" spcFirstLastPara="1" rIns="91425" wrap="square" tIns="0">
            <a:noAutofit/>
          </a:bodyPr>
          <a:lstStyle/>
          <a:p>
            <a:pPr indent="0" lvl="0" marL="0" marR="0" rtl="0" algn="l">
              <a:lnSpc>
                <a:spcPct val="115000"/>
              </a:lnSpc>
              <a:spcBef>
                <a:spcPts val="0"/>
              </a:spcBef>
              <a:spcAft>
                <a:spcPts val="0"/>
              </a:spcAft>
              <a:buClr>
                <a:srgbClr val="2B3990"/>
              </a:buClr>
              <a:buSzPts val="1100"/>
              <a:buFont typeface="Open Sans"/>
              <a:buNone/>
            </a:pPr>
            <a:r>
              <a:rPr lang="en">
                <a:solidFill>
                  <a:schemeClr val="dk2"/>
                </a:solidFill>
              </a:rPr>
              <a:t>ZÁKLADNÍ POJMY</a:t>
            </a:r>
            <a:endParaRPr>
              <a:solidFill>
                <a:srgbClr val="ED47A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78"/>
          <p:cNvSpPr txBox="1"/>
          <p:nvPr>
            <p:ph idx="1" type="body"/>
          </p:nvPr>
        </p:nvSpPr>
        <p:spPr>
          <a:xfrm>
            <a:off x="453200" y="1022393"/>
            <a:ext cx="8238300" cy="3474600"/>
          </a:xfrm>
          <a:prstGeom prst="rect">
            <a:avLst/>
          </a:prstGeom>
        </p:spPr>
        <p:txBody>
          <a:bodyPr anchorCtr="0" anchor="t" bIns="0" lIns="0" spcFirstLastPara="1" rIns="0" wrap="square" tIns="0">
            <a:noAutofit/>
          </a:bodyPr>
          <a:lstStyle/>
          <a:p>
            <a:pPr indent="-361950" lvl="0" marL="457200" rtl="0" algn="l">
              <a:spcBef>
                <a:spcPts val="800"/>
              </a:spcBef>
              <a:spcAft>
                <a:spcPts val="0"/>
              </a:spcAft>
              <a:buSzPts val="2100"/>
              <a:buChar char="•"/>
            </a:pPr>
            <a:r>
              <a:rPr lang="en"/>
              <a:t>Sbírá data</a:t>
            </a:r>
            <a:endParaRPr/>
          </a:p>
          <a:p>
            <a:pPr indent="-361950" lvl="0" marL="457200" rtl="0" algn="l">
              <a:spcBef>
                <a:spcPts val="0"/>
              </a:spcBef>
              <a:spcAft>
                <a:spcPts val="0"/>
              </a:spcAft>
              <a:buSzPts val="2100"/>
              <a:buChar char="•"/>
            </a:pPr>
            <a:r>
              <a:rPr lang="en"/>
              <a:t>Rozumí jim - know-how</a:t>
            </a:r>
            <a:endParaRPr/>
          </a:p>
          <a:p>
            <a:pPr indent="-361950" lvl="0" marL="457200" rtl="0" algn="l">
              <a:spcBef>
                <a:spcPts val="0"/>
              </a:spcBef>
              <a:spcAft>
                <a:spcPts val="0"/>
              </a:spcAft>
              <a:buSzPts val="2100"/>
              <a:buChar char="•"/>
            </a:pPr>
            <a:r>
              <a:rPr lang="en"/>
              <a:t>Ptá se</a:t>
            </a:r>
            <a:endParaRPr/>
          </a:p>
          <a:p>
            <a:pPr indent="-361950" lvl="0" marL="457200" rtl="0" algn="l">
              <a:spcBef>
                <a:spcPts val="0"/>
              </a:spcBef>
              <a:spcAft>
                <a:spcPts val="0"/>
              </a:spcAft>
              <a:buSzPts val="2100"/>
              <a:buChar char="•"/>
            </a:pPr>
            <a:r>
              <a:rPr lang="en"/>
              <a:t>Zpracovává data (čištění, transformace)</a:t>
            </a:r>
            <a:endParaRPr/>
          </a:p>
          <a:p>
            <a:pPr indent="-361950" lvl="0" marL="457200" rtl="0" algn="l">
              <a:spcBef>
                <a:spcPts val="0"/>
              </a:spcBef>
              <a:spcAft>
                <a:spcPts val="0"/>
              </a:spcAft>
              <a:buSzPts val="2100"/>
              <a:buChar char="•"/>
            </a:pPr>
            <a:r>
              <a:rPr lang="en"/>
              <a:t>Vytváří analýzy (trendy, korelace, vzorce, odpovědi na bussines otázky)</a:t>
            </a:r>
            <a:endParaRPr/>
          </a:p>
          <a:p>
            <a:pPr indent="-361950" lvl="0" marL="457200" rtl="0" algn="l">
              <a:spcBef>
                <a:spcPts val="0"/>
              </a:spcBef>
              <a:spcAft>
                <a:spcPts val="0"/>
              </a:spcAft>
              <a:buSzPts val="2100"/>
              <a:buChar char="•"/>
            </a:pPr>
            <a:r>
              <a:rPr lang="en"/>
              <a:t>Prezentuje výsledky</a:t>
            </a:r>
            <a:endParaRPr/>
          </a:p>
        </p:txBody>
      </p:sp>
      <p:sp>
        <p:nvSpPr>
          <p:cNvPr id="249" name="Google Shape;249;p78"/>
          <p:cNvSpPr txBox="1"/>
          <p:nvPr>
            <p:ph type="title"/>
          </p:nvPr>
        </p:nvSpPr>
        <p:spPr>
          <a:xfrm>
            <a:off x="453200" y="438625"/>
            <a:ext cx="8238300" cy="452700"/>
          </a:xfrm>
          <a:prstGeom prst="rect">
            <a:avLst/>
          </a:prstGeom>
        </p:spPr>
        <p:txBody>
          <a:bodyPr anchorCtr="0" anchor="t" bIns="90000" lIns="0" spcFirstLastPara="1" rIns="91425" wrap="square" tIns="0">
            <a:noAutofit/>
          </a:bodyPr>
          <a:lstStyle/>
          <a:p>
            <a:pPr indent="0" lvl="0" marL="0" rtl="0" algn="l">
              <a:spcBef>
                <a:spcPts val="0"/>
              </a:spcBef>
              <a:spcAft>
                <a:spcPts val="0"/>
              </a:spcAft>
              <a:buNone/>
            </a:pPr>
            <a:r>
              <a:rPr lang="en"/>
              <a:t>Datový analytik</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150"/>
          <p:cNvSpPr txBox="1"/>
          <p:nvPr>
            <p:ph idx="1" type="body"/>
          </p:nvPr>
        </p:nvSpPr>
        <p:spPr>
          <a:xfrm>
            <a:off x="453200" y="1185000"/>
            <a:ext cx="8238300" cy="3312000"/>
          </a:xfrm>
          <a:prstGeom prst="rect">
            <a:avLst/>
          </a:prstGeom>
          <a:noFill/>
          <a:ln>
            <a:noFill/>
          </a:ln>
        </p:spPr>
        <p:txBody>
          <a:bodyPr anchorCtr="0" anchor="t" bIns="0" lIns="0" spcFirstLastPara="1" rIns="0" wrap="square" tIns="0">
            <a:noAutofit/>
          </a:bodyPr>
          <a:lstStyle/>
          <a:p>
            <a:pPr indent="-368300" lvl="0" marL="457200" rtl="0" algn="l">
              <a:lnSpc>
                <a:spcPct val="90000"/>
              </a:lnSpc>
              <a:spcBef>
                <a:spcPts val="800"/>
              </a:spcBef>
              <a:spcAft>
                <a:spcPts val="0"/>
              </a:spcAft>
              <a:buSzPts val="1600"/>
              <a:buFont typeface="Open Sans"/>
              <a:buChar char="•"/>
            </a:pPr>
            <a:r>
              <a:rPr b="1" lang="en">
                <a:solidFill>
                  <a:srgbClr val="2E2F86"/>
                </a:solidFill>
                <a:latin typeface="Open Sans"/>
                <a:ea typeface="Open Sans"/>
                <a:cs typeface="Open Sans"/>
                <a:sym typeface="Open Sans"/>
              </a:rPr>
              <a:t>BI (Business Inteligence)</a:t>
            </a:r>
            <a:endParaRPr b="1">
              <a:solidFill>
                <a:srgbClr val="2E2F86"/>
              </a:solidFill>
              <a:latin typeface="Open Sans"/>
              <a:ea typeface="Open Sans"/>
              <a:cs typeface="Open Sans"/>
              <a:sym typeface="Open Sans"/>
            </a:endParaRPr>
          </a:p>
          <a:p>
            <a:pPr indent="0" lvl="0" marL="0" rtl="0" algn="l">
              <a:lnSpc>
                <a:spcPct val="90000"/>
              </a:lnSpc>
              <a:spcBef>
                <a:spcPts val="400"/>
              </a:spcBef>
              <a:spcAft>
                <a:spcPts val="0"/>
              </a:spcAft>
              <a:buSzPts val="1600"/>
              <a:buNone/>
            </a:pPr>
            <a:r>
              <a:t/>
            </a:r>
            <a:endParaRPr/>
          </a:p>
          <a:p>
            <a:pPr indent="0" lvl="0" marL="457200" rtl="0" algn="l">
              <a:lnSpc>
                <a:spcPct val="90000"/>
              </a:lnSpc>
              <a:spcBef>
                <a:spcPts val="400"/>
              </a:spcBef>
              <a:spcAft>
                <a:spcPts val="0"/>
              </a:spcAft>
              <a:buSzPts val="1600"/>
              <a:buNone/>
            </a:pPr>
            <a:r>
              <a:rPr lang="en"/>
              <a:t>Business Intelligence je pokročilá vizualizace dat, která využívá znalosti, technologie, aplikace, analýzy a další postupy za účelem sběru, integrace a správné interpretace a prezentace obchodních informací.</a:t>
            </a:r>
            <a:endParaRPr sz="2100"/>
          </a:p>
        </p:txBody>
      </p:sp>
      <p:sp>
        <p:nvSpPr>
          <p:cNvPr id="818" name="Google Shape;818;p150"/>
          <p:cNvSpPr txBox="1"/>
          <p:nvPr>
            <p:ph type="title"/>
          </p:nvPr>
        </p:nvSpPr>
        <p:spPr>
          <a:xfrm>
            <a:off x="453200" y="438625"/>
            <a:ext cx="8238300" cy="452700"/>
          </a:xfrm>
          <a:prstGeom prst="rect">
            <a:avLst/>
          </a:prstGeom>
          <a:noFill/>
          <a:ln>
            <a:noFill/>
          </a:ln>
        </p:spPr>
        <p:txBody>
          <a:bodyPr anchorCtr="0" anchor="t" bIns="90000" lIns="0" spcFirstLastPara="1" rIns="91425" wrap="square" tIns="0">
            <a:noAutofit/>
          </a:bodyPr>
          <a:lstStyle/>
          <a:p>
            <a:pPr indent="0" lvl="0" marL="0" marR="0" rtl="0" algn="l">
              <a:lnSpc>
                <a:spcPct val="115000"/>
              </a:lnSpc>
              <a:spcBef>
                <a:spcPts val="0"/>
              </a:spcBef>
              <a:spcAft>
                <a:spcPts val="0"/>
              </a:spcAft>
              <a:buClr>
                <a:srgbClr val="2B3990"/>
              </a:buClr>
              <a:buSzPts val="1100"/>
              <a:buFont typeface="Open Sans"/>
              <a:buNone/>
            </a:pPr>
            <a:r>
              <a:rPr lang="en">
                <a:solidFill>
                  <a:schemeClr val="dk2"/>
                </a:solidFill>
              </a:rPr>
              <a:t>ZÁKLADNÍ POJMY</a:t>
            </a:r>
            <a:endParaRPr>
              <a:solidFill>
                <a:srgbClr val="ED47A2"/>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151"/>
          <p:cNvSpPr txBox="1"/>
          <p:nvPr>
            <p:ph type="title"/>
          </p:nvPr>
        </p:nvSpPr>
        <p:spPr>
          <a:xfrm>
            <a:off x="452625" y="2571750"/>
            <a:ext cx="8238900" cy="1350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1400"/>
              <a:buNone/>
            </a:pPr>
            <a:r>
              <a:rPr lang="en"/>
              <a:t>Proč vizualizovat?</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152"/>
          <p:cNvSpPr txBox="1"/>
          <p:nvPr>
            <p:ph type="title"/>
          </p:nvPr>
        </p:nvSpPr>
        <p:spPr>
          <a:xfrm>
            <a:off x="453200" y="438625"/>
            <a:ext cx="8238300" cy="452700"/>
          </a:xfrm>
          <a:prstGeom prst="rect">
            <a:avLst/>
          </a:prstGeom>
          <a:noFill/>
          <a:ln>
            <a:noFill/>
          </a:ln>
        </p:spPr>
        <p:txBody>
          <a:bodyPr anchorCtr="0" anchor="t" bIns="90000" lIns="0" spcFirstLastPara="1" rIns="91425" wrap="square" tIns="0">
            <a:noAutofit/>
          </a:bodyPr>
          <a:lstStyle/>
          <a:p>
            <a:pPr indent="0" lvl="0" marL="0" rtl="0" algn="l">
              <a:lnSpc>
                <a:spcPct val="115000"/>
              </a:lnSpc>
              <a:spcBef>
                <a:spcPts val="0"/>
              </a:spcBef>
              <a:spcAft>
                <a:spcPts val="0"/>
              </a:spcAft>
              <a:buSzPts val="1400"/>
              <a:buNone/>
            </a:pPr>
            <a:r>
              <a:rPr lang="en"/>
              <a:t>JEDNA VIZUALIZACE VYDÁ ZA TUNU DAT</a:t>
            </a:r>
            <a:endParaRPr/>
          </a:p>
        </p:txBody>
      </p:sp>
      <p:sp>
        <p:nvSpPr>
          <p:cNvPr id="829" name="Google Shape;829;p152"/>
          <p:cNvSpPr txBox="1"/>
          <p:nvPr>
            <p:ph idx="1" type="body"/>
          </p:nvPr>
        </p:nvSpPr>
        <p:spPr>
          <a:xfrm>
            <a:off x="453200" y="1022393"/>
            <a:ext cx="8238300" cy="34746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800"/>
              </a:spcBef>
              <a:spcAft>
                <a:spcPts val="0"/>
              </a:spcAft>
              <a:buSzPts val="2100"/>
              <a:buNone/>
            </a:pPr>
            <a:r>
              <a:t/>
            </a:r>
            <a:endParaRPr/>
          </a:p>
          <a:p>
            <a:pPr indent="0" lvl="0" marL="0" rtl="0" algn="l">
              <a:lnSpc>
                <a:spcPct val="115000"/>
              </a:lnSpc>
              <a:spcBef>
                <a:spcPts val="800"/>
              </a:spcBef>
              <a:spcAft>
                <a:spcPts val="0"/>
              </a:spcAft>
              <a:buClr>
                <a:schemeClr val="dk1"/>
              </a:buClr>
              <a:buSzPts val="1100"/>
              <a:buFont typeface="Arial"/>
              <a:buNone/>
            </a:pPr>
            <a:r>
              <a:t/>
            </a:r>
            <a:endParaRPr/>
          </a:p>
          <a:p>
            <a:pPr indent="0" lvl="0" marL="0" rtl="0" algn="l">
              <a:lnSpc>
                <a:spcPct val="115000"/>
              </a:lnSpc>
              <a:spcBef>
                <a:spcPts val="800"/>
              </a:spcBef>
              <a:spcAft>
                <a:spcPts val="0"/>
              </a:spcAft>
              <a:buClr>
                <a:schemeClr val="dk1"/>
              </a:buClr>
              <a:buSzPts val="1100"/>
              <a:buFont typeface="Arial"/>
              <a:buNone/>
            </a:pPr>
            <a:r>
              <a:rPr lang="en"/>
              <a:t> </a:t>
            </a:r>
            <a:endParaRPr/>
          </a:p>
          <a:p>
            <a:pPr indent="0" lvl="0" marL="0" rtl="0" algn="l">
              <a:lnSpc>
                <a:spcPct val="115000"/>
              </a:lnSpc>
              <a:spcBef>
                <a:spcPts val="800"/>
              </a:spcBef>
              <a:spcAft>
                <a:spcPts val="0"/>
              </a:spcAft>
              <a:buSzPts val="2100"/>
              <a:buNone/>
            </a:pPr>
            <a:r>
              <a:t/>
            </a:r>
            <a:endParaRPr/>
          </a:p>
        </p:txBody>
      </p:sp>
      <p:pic>
        <p:nvPicPr>
          <p:cNvPr descr="A close up of a map&#10;&#10;Description automatically generated" id="830" name="Google Shape;830;p152"/>
          <p:cNvPicPr preferRelativeResize="0"/>
          <p:nvPr/>
        </p:nvPicPr>
        <p:blipFill rotWithShape="1">
          <a:blip r:embed="rId3">
            <a:alphaModFix/>
          </a:blip>
          <a:srcRect b="0" l="0" r="0" t="0"/>
          <a:stretch/>
        </p:blipFill>
        <p:spPr>
          <a:xfrm>
            <a:off x="3137925" y="1041601"/>
            <a:ext cx="5625900" cy="3060300"/>
          </a:xfrm>
          <a:prstGeom prst="rect">
            <a:avLst/>
          </a:prstGeom>
          <a:noFill/>
          <a:ln>
            <a:noFill/>
          </a:ln>
        </p:spPr>
      </p:pic>
      <p:pic>
        <p:nvPicPr>
          <p:cNvPr descr="A screenshot of a cell phone&#10;&#10;Description automatically generated" id="831" name="Google Shape;831;p152"/>
          <p:cNvPicPr preferRelativeResize="0"/>
          <p:nvPr/>
        </p:nvPicPr>
        <p:blipFill rotWithShape="1">
          <a:blip r:embed="rId4">
            <a:alphaModFix/>
          </a:blip>
          <a:srcRect b="0" l="0" r="0" t="0"/>
          <a:stretch/>
        </p:blipFill>
        <p:spPr>
          <a:xfrm>
            <a:off x="453200" y="1022400"/>
            <a:ext cx="1907100" cy="3079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1"/>
                                        </p:tgtEl>
                                        <p:attrNameLst>
                                          <p:attrName>style.visibility</p:attrName>
                                        </p:attrNameLst>
                                      </p:cBhvr>
                                      <p:to>
                                        <p:strVal val="visible"/>
                                      </p:to>
                                    </p:set>
                                    <p:animEffect filter="fade" transition="in">
                                      <p:cBhvr>
                                        <p:cTn dur="1000"/>
                                        <p:tgtEl>
                                          <p:spTgt spid="8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0"/>
                                        </p:tgtEl>
                                        <p:attrNameLst>
                                          <p:attrName>style.visibility</p:attrName>
                                        </p:attrNameLst>
                                      </p:cBhvr>
                                      <p:to>
                                        <p:strVal val="visible"/>
                                      </p:to>
                                    </p:set>
                                    <p:animEffect filter="fade" transition="in">
                                      <p:cBhvr>
                                        <p:cTn dur="1000"/>
                                        <p:tgtEl>
                                          <p:spTgt spid="8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53"/>
          <p:cNvSpPr txBox="1"/>
          <p:nvPr>
            <p:ph type="title"/>
          </p:nvPr>
        </p:nvSpPr>
        <p:spPr>
          <a:xfrm>
            <a:off x="453200" y="438625"/>
            <a:ext cx="8238300" cy="483600"/>
          </a:xfrm>
          <a:prstGeom prst="rect">
            <a:avLst/>
          </a:prstGeom>
          <a:noFill/>
          <a:ln>
            <a:noFill/>
          </a:ln>
        </p:spPr>
        <p:txBody>
          <a:bodyPr anchorCtr="0" anchor="t" bIns="90000" lIns="0" spcFirstLastPara="1" rIns="91425" wrap="square" tIns="0">
            <a:noAutofit/>
          </a:bodyPr>
          <a:lstStyle/>
          <a:p>
            <a:pPr indent="0" lvl="0" marL="0" rtl="0" algn="l">
              <a:lnSpc>
                <a:spcPct val="115000"/>
              </a:lnSpc>
              <a:spcBef>
                <a:spcPts val="0"/>
              </a:spcBef>
              <a:spcAft>
                <a:spcPts val="0"/>
              </a:spcAft>
              <a:buSzPts val="1400"/>
              <a:buNone/>
            </a:pPr>
            <a:r>
              <a:rPr lang="en"/>
              <a:t>ČTENÍ GRAFŮ…</a:t>
            </a:r>
            <a:endParaRPr/>
          </a:p>
        </p:txBody>
      </p:sp>
      <p:sp>
        <p:nvSpPr>
          <p:cNvPr id="837" name="Google Shape;837;p153"/>
          <p:cNvSpPr txBox="1"/>
          <p:nvPr>
            <p:ph idx="1" type="body"/>
          </p:nvPr>
        </p:nvSpPr>
        <p:spPr>
          <a:xfrm>
            <a:off x="453200" y="1022393"/>
            <a:ext cx="8238300" cy="34746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800"/>
              </a:spcBef>
              <a:spcAft>
                <a:spcPts val="0"/>
              </a:spcAft>
              <a:buSzPts val="2100"/>
              <a:buNone/>
            </a:pPr>
            <a:r>
              <a:t/>
            </a:r>
            <a:endParaRPr/>
          </a:p>
          <a:p>
            <a:pPr indent="0" lvl="0" marL="0" rtl="0" algn="l">
              <a:lnSpc>
                <a:spcPct val="115000"/>
              </a:lnSpc>
              <a:spcBef>
                <a:spcPts val="800"/>
              </a:spcBef>
              <a:spcAft>
                <a:spcPts val="0"/>
              </a:spcAft>
              <a:buClr>
                <a:schemeClr val="dk1"/>
              </a:buClr>
              <a:buSzPts val="1100"/>
              <a:buFont typeface="Arial"/>
              <a:buNone/>
            </a:pPr>
            <a:r>
              <a:t/>
            </a:r>
            <a:endParaRPr/>
          </a:p>
          <a:p>
            <a:pPr indent="0" lvl="0" marL="0" rtl="0" algn="l">
              <a:lnSpc>
                <a:spcPct val="115000"/>
              </a:lnSpc>
              <a:spcBef>
                <a:spcPts val="800"/>
              </a:spcBef>
              <a:spcAft>
                <a:spcPts val="0"/>
              </a:spcAft>
              <a:buClr>
                <a:schemeClr val="dk1"/>
              </a:buClr>
              <a:buSzPts val="1100"/>
              <a:buFont typeface="Arial"/>
              <a:buNone/>
            </a:pPr>
            <a:r>
              <a:rPr lang="en"/>
              <a:t> </a:t>
            </a:r>
            <a:endParaRPr/>
          </a:p>
          <a:p>
            <a:pPr indent="0" lvl="0" marL="0" rtl="0" algn="l">
              <a:lnSpc>
                <a:spcPct val="115000"/>
              </a:lnSpc>
              <a:spcBef>
                <a:spcPts val="800"/>
              </a:spcBef>
              <a:spcAft>
                <a:spcPts val="0"/>
              </a:spcAft>
              <a:buSzPts val="2100"/>
              <a:buNone/>
            </a:pPr>
            <a:r>
              <a:t/>
            </a:r>
            <a:endParaRPr/>
          </a:p>
        </p:txBody>
      </p:sp>
      <p:sp>
        <p:nvSpPr>
          <p:cNvPr id="838" name="Google Shape;838;p153"/>
          <p:cNvSpPr/>
          <p:nvPr/>
        </p:nvSpPr>
        <p:spPr>
          <a:xfrm>
            <a:off x="452500" y="4764778"/>
            <a:ext cx="64047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rgbClr val="000000"/>
                </a:solidFill>
                <a:latin typeface="Arial"/>
                <a:ea typeface="Arial"/>
                <a:cs typeface="Arial"/>
                <a:sym typeface="Arial"/>
                <a:hlinkClick r:id="rId3">
                  <a:extLst>
                    <a:ext uri="{A12FA001-AC4F-418D-AE19-62706E023703}">
                      <ahyp:hlinkClr val="tx"/>
                    </a:ext>
                  </a:extLst>
                </a:hlinkClick>
              </a:rPr>
              <a:t>https://www.youtube.com/watch?v=vbDObzI-CTc&amp;t=0s&amp;ab_channel=Sabrina</a:t>
            </a:r>
            <a:endParaRPr b="0" i="0" sz="1400" u="none" cap="none" strike="noStrike">
              <a:solidFill>
                <a:srgbClr val="000000"/>
              </a:solidFill>
              <a:latin typeface="Arial"/>
              <a:ea typeface="Arial"/>
              <a:cs typeface="Arial"/>
              <a:sym typeface="Arial"/>
            </a:endParaRPr>
          </a:p>
        </p:txBody>
      </p:sp>
      <p:pic>
        <p:nvPicPr>
          <p:cNvPr id="839" name="Google Shape;839;p153"/>
          <p:cNvPicPr preferRelativeResize="0"/>
          <p:nvPr/>
        </p:nvPicPr>
        <p:blipFill rotWithShape="1">
          <a:blip r:embed="rId4">
            <a:alphaModFix/>
          </a:blip>
          <a:srcRect b="0" l="0" r="0" t="0"/>
          <a:stretch/>
        </p:blipFill>
        <p:spPr>
          <a:xfrm>
            <a:off x="452500" y="982718"/>
            <a:ext cx="6329856" cy="35539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54"/>
          <p:cNvSpPr txBox="1"/>
          <p:nvPr>
            <p:ph type="title"/>
          </p:nvPr>
        </p:nvSpPr>
        <p:spPr>
          <a:xfrm>
            <a:off x="190850" y="3222625"/>
            <a:ext cx="8238900" cy="1350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1400"/>
              <a:buNone/>
            </a:pPr>
            <a:r>
              <a:rPr lang="en"/>
              <a:t>Co vizualizovat?</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155"/>
          <p:cNvSpPr txBox="1"/>
          <p:nvPr>
            <p:ph type="title"/>
          </p:nvPr>
        </p:nvSpPr>
        <p:spPr>
          <a:xfrm>
            <a:off x="453200" y="438625"/>
            <a:ext cx="8238300" cy="452700"/>
          </a:xfrm>
          <a:prstGeom prst="rect">
            <a:avLst/>
          </a:prstGeom>
          <a:noFill/>
          <a:ln>
            <a:noFill/>
          </a:ln>
        </p:spPr>
        <p:txBody>
          <a:bodyPr anchorCtr="0" anchor="t" bIns="90000" lIns="0" spcFirstLastPara="1" rIns="91425" wrap="square" tIns="0">
            <a:noAutofit/>
          </a:bodyPr>
          <a:lstStyle/>
          <a:p>
            <a:pPr indent="0" lvl="0" marL="0" rtl="0" algn="l">
              <a:lnSpc>
                <a:spcPct val="115000"/>
              </a:lnSpc>
              <a:spcBef>
                <a:spcPts val="0"/>
              </a:spcBef>
              <a:spcAft>
                <a:spcPts val="0"/>
              </a:spcAft>
              <a:buSzPts val="1400"/>
              <a:buNone/>
            </a:pPr>
            <a:r>
              <a:rPr lang="en"/>
              <a:t>CO VIZUALIZOVAT?</a:t>
            </a:r>
            <a:endParaRPr/>
          </a:p>
        </p:txBody>
      </p:sp>
      <p:sp>
        <p:nvSpPr>
          <p:cNvPr id="850" name="Google Shape;850;p155"/>
          <p:cNvSpPr txBox="1"/>
          <p:nvPr>
            <p:ph idx="1" type="body"/>
          </p:nvPr>
        </p:nvSpPr>
        <p:spPr>
          <a:xfrm>
            <a:off x="453200" y="1022393"/>
            <a:ext cx="8238300" cy="34746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800"/>
              </a:spcBef>
              <a:spcAft>
                <a:spcPts val="0"/>
              </a:spcAft>
              <a:buSzPts val="2100"/>
              <a:buNone/>
            </a:pPr>
            <a:r>
              <a:rPr lang="en"/>
              <a:t>“Data visualizations should be used to empower a </a:t>
            </a:r>
            <a:r>
              <a:rPr b="1" lang="en">
                <a:latin typeface="Open Sans"/>
                <a:ea typeface="Open Sans"/>
                <a:cs typeface="Open Sans"/>
                <a:sym typeface="Open Sans"/>
              </a:rPr>
              <a:t>specific audience</a:t>
            </a:r>
            <a:r>
              <a:rPr lang="en"/>
              <a:t> and address </a:t>
            </a:r>
            <a:r>
              <a:rPr b="1" lang="en">
                <a:latin typeface="Open Sans"/>
                <a:ea typeface="Open Sans"/>
                <a:cs typeface="Open Sans"/>
                <a:sym typeface="Open Sans"/>
              </a:rPr>
              <a:t>their needs</a:t>
            </a:r>
            <a:r>
              <a:rPr lang="en"/>
              <a:t>”  5</a:t>
            </a:r>
            <a:r>
              <a:rPr b="1" lang="en">
                <a:latin typeface="Open Sans"/>
                <a:ea typeface="Open Sans"/>
                <a:cs typeface="Open Sans"/>
                <a:sym typeface="Open Sans"/>
              </a:rPr>
              <a:t> </a:t>
            </a:r>
            <a:r>
              <a:rPr lang="en"/>
              <a:t>Data Visualization Best Practices</a:t>
            </a:r>
            <a:endParaRPr/>
          </a:p>
          <a:p>
            <a:pPr indent="-317500" lvl="0" marL="457200" rtl="0" algn="l">
              <a:lnSpc>
                <a:spcPct val="115000"/>
              </a:lnSpc>
              <a:spcBef>
                <a:spcPts val="800"/>
              </a:spcBef>
              <a:spcAft>
                <a:spcPts val="0"/>
              </a:spcAft>
              <a:buSzPts val="2100"/>
              <a:buNone/>
            </a:pPr>
            <a:r>
              <a:t/>
            </a:r>
            <a:endParaRPr/>
          </a:p>
          <a:p>
            <a:pPr indent="0" lvl="0" marL="0" rtl="0" algn="l">
              <a:lnSpc>
                <a:spcPct val="115000"/>
              </a:lnSpc>
              <a:spcBef>
                <a:spcPts val="800"/>
              </a:spcBef>
              <a:spcAft>
                <a:spcPts val="0"/>
              </a:spcAft>
              <a:buSzPts val="2100"/>
              <a:buNone/>
            </a:pPr>
            <a:r>
              <a:rPr lang="en"/>
              <a:t>“Drive better </a:t>
            </a:r>
            <a:r>
              <a:rPr b="1" lang="en">
                <a:latin typeface="Open Sans"/>
                <a:ea typeface="Open Sans"/>
                <a:cs typeface="Open Sans"/>
                <a:sym typeface="Open Sans"/>
              </a:rPr>
              <a:t>business decisions</a:t>
            </a:r>
            <a:r>
              <a:rPr lang="en"/>
              <a:t> across your organization with Microsoft Power BI.” </a:t>
            </a:r>
            <a:r>
              <a:rPr b="1" lang="en">
                <a:latin typeface="Open Sans"/>
                <a:ea typeface="Open Sans"/>
                <a:cs typeface="Open Sans"/>
                <a:sym typeface="Open Sans"/>
              </a:rPr>
              <a:t>Microsoft PowerBi</a:t>
            </a:r>
            <a:endParaRPr b="1">
              <a:latin typeface="Open Sans"/>
              <a:ea typeface="Open Sans"/>
              <a:cs typeface="Open Sans"/>
              <a:sym typeface="Open Sans"/>
            </a:endParaRPr>
          </a:p>
          <a:p>
            <a:pPr indent="0" lvl="0" marL="457200" rtl="0" algn="l">
              <a:lnSpc>
                <a:spcPct val="115000"/>
              </a:lnSpc>
              <a:spcBef>
                <a:spcPts val="800"/>
              </a:spcBef>
              <a:spcAft>
                <a:spcPts val="0"/>
              </a:spcAft>
              <a:buSzPts val="2100"/>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56"/>
          <p:cNvSpPr txBox="1"/>
          <p:nvPr>
            <p:ph idx="1" type="body"/>
          </p:nvPr>
        </p:nvSpPr>
        <p:spPr>
          <a:xfrm>
            <a:off x="453200" y="1022393"/>
            <a:ext cx="8238300" cy="34746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800"/>
              </a:spcBef>
              <a:spcAft>
                <a:spcPts val="0"/>
              </a:spcAft>
              <a:buSzPts val="2100"/>
              <a:buNone/>
            </a:pPr>
            <a:r>
              <a:rPr b="1" lang="en">
                <a:latin typeface="Open Sans"/>
                <a:ea typeface="Open Sans"/>
                <a:cs typeface="Open Sans"/>
                <a:sym typeface="Open Sans"/>
              </a:rPr>
              <a:t>Data</a:t>
            </a:r>
            <a:r>
              <a:rPr lang="en"/>
              <a:t>: objednávky za posledních 5 let</a:t>
            </a:r>
            <a:endParaRPr/>
          </a:p>
          <a:p>
            <a:pPr indent="0" lvl="0" marL="0" rtl="0" algn="l">
              <a:lnSpc>
                <a:spcPct val="115000"/>
              </a:lnSpc>
              <a:spcBef>
                <a:spcPts val="800"/>
              </a:spcBef>
              <a:spcAft>
                <a:spcPts val="0"/>
              </a:spcAft>
              <a:buSzPts val="2100"/>
              <a:buNone/>
            </a:pPr>
            <a:r>
              <a:t/>
            </a:r>
            <a:endParaRPr/>
          </a:p>
          <a:p>
            <a:pPr indent="0" lvl="0" marL="0" rtl="0" algn="l">
              <a:lnSpc>
                <a:spcPct val="115000"/>
              </a:lnSpc>
              <a:spcBef>
                <a:spcPts val="800"/>
              </a:spcBef>
              <a:spcAft>
                <a:spcPts val="0"/>
              </a:spcAft>
              <a:buSzPts val="2100"/>
              <a:buNone/>
            </a:pPr>
            <a:r>
              <a:rPr b="1" lang="en">
                <a:latin typeface="Open Sans"/>
                <a:ea typeface="Open Sans"/>
                <a:cs typeface="Open Sans"/>
                <a:sym typeface="Open Sans"/>
              </a:rPr>
              <a:t>Co chci ukázat?</a:t>
            </a:r>
            <a:endParaRPr b="1">
              <a:latin typeface="Open Sans"/>
              <a:ea typeface="Open Sans"/>
              <a:cs typeface="Open Sans"/>
              <a:sym typeface="Open Sans"/>
            </a:endParaRPr>
          </a:p>
          <a:p>
            <a:pPr indent="-361950" lvl="0" marL="457200" rtl="0" algn="l">
              <a:lnSpc>
                <a:spcPct val="115000"/>
              </a:lnSpc>
              <a:spcBef>
                <a:spcPts val="800"/>
              </a:spcBef>
              <a:spcAft>
                <a:spcPts val="0"/>
              </a:spcAft>
              <a:buSzPts val="2100"/>
              <a:buChar char="•"/>
            </a:pPr>
            <a:r>
              <a:rPr lang="en"/>
              <a:t>Kdo nejvíc vyrost a kdo se propadl</a:t>
            </a:r>
            <a:endParaRPr/>
          </a:p>
          <a:p>
            <a:pPr indent="-361950" lvl="0" marL="457200" rtl="0" algn="l">
              <a:lnSpc>
                <a:spcPct val="115000"/>
              </a:lnSpc>
              <a:spcBef>
                <a:spcPts val="0"/>
              </a:spcBef>
              <a:spcAft>
                <a:spcPts val="0"/>
              </a:spcAft>
              <a:buSzPts val="2100"/>
              <a:buChar char="•"/>
            </a:pPr>
            <a:r>
              <a:rPr lang="en"/>
              <a:t>Doba dodání podle typu produktu</a:t>
            </a:r>
            <a:endParaRPr/>
          </a:p>
          <a:p>
            <a:pPr indent="-361950" lvl="0" marL="457200" rtl="0" algn="l">
              <a:lnSpc>
                <a:spcPct val="115000"/>
              </a:lnSpc>
              <a:spcBef>
                <a:spcPts val="0"/>
              </a:spcBef>
              <a:spcAft>
                <a:spcPts val="0"/>
              </a:spcAft>
              <a:buSzPts val="2100"/>
              <a:buChar char="•"/>
            </a:pPr>
            <a:r>
              <a:rPr lang="en"/>
              <a:t>Sezónnost</a:t>
            </a:r>
            <a:endParaRPr/>
          </a:p>
          <a:p>
            <a:pPr indent="-361950" lvl="0" marL="457200" rtl="0" algn="l">
              <a:lnSpc>
                <a:spcPct val="115000"/>
              </a:lnSpc>
              <a:spcBef>
                <a:spcPts val="0"/>
              </a:spcBef>
              <a:spcAft>
                <a:spcPts val="0"/>
              </a:spcAft>
              <a:buSzPts val="2100"/>
              <a:buChar char="•"/>
            </a:pPr>
            <a:r>
              <a:rPr lang="en"/>
              <a:t>Kolik jsem vydělal na marketingových akcích</a:t>
            </a:r>
            <a:endParaRPr/>
          </a:p>
          <a:p>
            <a:pPr indent="0" lvl="0" marL="0" rtl="0" algn="l">
              <a:lnSpc>
                <a:spcPct val="115000"/>
              </a:lnSpc>
              <a:spcBef>
                <a:spcPts val="800"/>
              </a:spcBef>
              <a:spcAft>
                <a:spcPts val="0"/>
              </a:spcAft>
              <a:buSzPts val="2100"/>
              <a:buNone/>
            </a:pPr>
            <a:r>
              <a:t/>
            </a:r>
            <a:endParaRPr/>
          </a:p>
        </p:txBody>
      </p:sp>
      <p:sp>
        <p:nvSpPr>
          <p:cNvPr id="856" name="Google Shape;856;p156"/>
          <p:cNvSpPr txBox="1"/>
          <p:nvPr>
            <p:ph type="title"/>
          </p:nvPr>
        </p:nvSpPr>
        <p:spPr>
          <a:xfrm>
            <a:off x="453200" y="438625"/>
            <a:ext cx="8238300" cy="452700"/>
          </a:xfrm>
          <a:prstGeom prst="rect">
            <a:avLst/>
          </a:prstGeom>
          <a:noFill/>
          <a:ln>
            <a:noFill/>
          </a:ln>
        </p:spPr>
        <p:txBody>
          <a:bodyPr anchorCtr="0" anchor="t" bIns="90000" lIns="0" spcFirstLastPara="1" rIns="91425" wrap="square" tIns="0">
            <a:noAutofit/>
          </a:bodyPr>
          <a:lstStyle/>
          <a:p>
            <a:pPr indent="0" lvl="0" marL="0" rtl="0" algn="l">
              <a:lnSpc>
                <a:spcPct val="115000"/>
              </a:lnSpc>
              <a:spcBef>
                <a:spcPts val="0"/>
              </a:spcBef>
              <a:spcAft>
                <a:spcPts val="0"/>
              </a:spcAft>
              <a:buSzPts val="1400"/>
              <a:buNone/>
            </a:pPr>
            <a:r>
              <a:rPr lang="en">
                <a:solidFill>
                  <a:schemeClr val="dk2"/>
                </a:solidFill>
              </a:rPr>
              <a:t>CO VIZUALIZOVAT?</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57"/>
          <p:cNvSpPr txBox="1"/>
          <p:nvPr>
            <p:ph type="title"/>
          </p:nvPr>
        </p:nvSpPr>
        <p:spPr>
          <a:xfrm>
            <a:off x="410175" y="3314625"/>
            <a:ext cx="8238900" cy="1350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1400"/>
              <a:buNone/>
            </a:pPr>
            <a:r>
              <a:rPr lang="en"/>
              <a:t>Proces Vizualizace</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158"/>
          <p:cNvSpPr txBox="1"/>
          <p:nvPr>
            <p:ph type="title"/>
          </p:nvPr>
        </p:nvSpPr>
        <p:spPr>
          <a:xfrm>
            <a:off x="453200" y="438625"/>
            <a:ext cx="8238300" cy="452700"/>
          </a:xfrm>
          <a:prstGeom prst="rect">
            <a:avLst/>
          </a:prstGeom>
          <a:noFill/>
          <a:ln>
            <a:noFill/>
          </a:ln>
        </p:spPr>
        <p:txBody>
          <a:bodyPr anchorCtr="0" anchor="t" bIns="90000" lIns="0" spcFirstLastPara="1" rIns="91425" wrap="square" tIns="0">
            <a:noAutofit/>
          </a:bodyPr>
          <a:lstStyle/>
          <a:p>
            <a:pPr indent="0" lvl="0" marL="0" rtl="0" algn="l">
              <a:lnSpc>
                <a:spcPct val="115000"/>
              </a:lnSpc>
              <a:spcBef>
                <a:spcPts val="0"/>
              </a:spcBef>
              <a:spcAft>
                <a:spcPts val="0"/>
              </a:spcAft>
              <a:buSzPts val="1400"/>
              <a:buNone/>
            </a:pPr>
            <a:r>
              <a:rPr lang="en"/>
              <a:t>PROCES VIZUALIZACE</a:t>
            </a:r>
            <a:endParaRPr/>
          </a:p>
        </p:txBody>
      </p:sp>
      <p:grpSp>
        <p:nvGrpSpPr>
          <p:cNvPr id="867" name="Google Shape;867;p158"/>
          <p:cNvGrpSpPr/>
          <p:nvPr/>
        </p:nvGrpSpPr>
        <p:grpSpPr>
          <a:xfrm>
            <a:off x="299831" y="1547474"/>
            <a:ext cx="8545046" cy="2048548"/>
            <a:chOff x="398975" y="381689"/>
            <a:chExt cx="9321529" cy="2367990"/>
          </a:xfrm>
        </p:grpSpPr>
        <p:sp>
          <p:nvSpPr>
            <p:cNvPr id="868" name="Google Shape;868;p158"/>
            <p:cNvSpPr/>
            <p:nvPr/>
          </p:nvSpPr>
          <p:spPr>
            <a:xfrm>
              <a:off x="800671" y="381689"/>
              <a:ext cx="1256700" cy="1256700"/>
            </a:xfrm>
            <a:prstGeom prst="ellipse">
              <a:avLst/>
            </a:prstGeom>
            <a:solidFill>
              <a:srgbClr val="ED7D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158"/>
            <p:cNvSpPr/>
            <p:nvPr/>
          </p:nvSpPr>
          <p:spPr>
            <a:xfrm>
              <a:off x="1068468" y="649487"/>
              <a:ext cx="720900" cy="72090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158"/>
            <p:cNvSpPr/>
            <p:nvPr/>
          </p:nvSpPr>
          <p:spPr>
            <a:xfrm>
              <a:off x="398975" y="2029674"/>
              <a:ext cx="2060100" cy="72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158"/>
            <p:cNvSpPr txBox="1"/>
            <p:nvPr/>
          </p:nvSpPr>
          <p:spPr>
            <a:xfrm>
              <a:off x="398975" y="2029674"/>
              <a:ext cx="2060100"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2300"/>
                <a:buFont typeface="Calibri"/>
                <a:buNone/>
              </a:pPr>
              <a:r>
                <a:rPr b="0" i="0" lang="en" sz="2300" u="none" cap="none" strike="noStrike">
                  <a:solidFill>
                    <a:srgbClr val="000000"/>
                  </a:solidFill>
                  <a:latin typeface="Calibri"/>
                  <a:ea typeface="Calibri"/>
                  <a:cs typeface="Calibri"/>
                  <a:sym typeface="Calibri"/>
                </a:rPr>
                <a:t>Co</a:t>
              </a:r>
              <a:endParaRPr b="0" i="0" sz="2300" u="none" cap="none" strike="noStrike">
                <a:solidFill>
                  <a:srgbClr val="000000"/>
                </a:solidFill>
                <a:latin typeface="Calibri"/>
                <a:ea typeface="Calibri"/>
                <a:cs typeface="Calibri"/>
                <a:sym typeface="Calibri"/>
              </a:endParaRPr>
            </a:p>
          </p:txBody>
        </p:sp>
        <p:sp>
          <p:nvSpPr>
            <p:cNvPr id="872" name="Google Shape;872;p158"/>
            <p:cNvSpPr/>
            <p:nvPr/>
          </p:nvSpPr>
          <p:spPr>
            <a:xfrm>
              <a:off x="3221147" y="381689"/>
              <a:ext cx="1256700" cy="1256700"/>
            </a:xfrm>
            <a:prstGeom prst="ellipse">
              <a:avLst/>
            </a:prstGeom>
            <a:solidFill>
              <a:srgbClr val="A5A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158"/>
            <p:cNvSpPr/>
            <p:nvPr/>
          </p:nvSpPr>
          <p:spPr>
            <a:xfrm>
              <a:off x="3488945" y="649487"/>
              <a:ext cx="720900" cy="720900"/>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158"/>
            <p:cNvSpPr/>
            <p:nvPr/>
          </p:nvSpPr>
          <p:spPr>
            <a:xfrm>
              <a:off x="2819451" y="2029674"/>
              <a:ext cx="2060100" cy="72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158"/>
            <p:cNvSpPr txBox="1"/>
            <p:nvPr/>
          </p:nvSpPr>
          <p:spPr>
            <a:xfrm>
              <a:off x="2819451" y="2029674"/>
              <a:ext cx="2060100"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2300"/>
                <a:buFont typeface="Calibri"/>
                <a:buNone/>
              </a:pPr>
              <a:r>
                <a:rPr b="0" i="0" lang="en" sz="2300" u="none" cap="none" strike="noStrike">
                  <a:solidFill>
                    <a:srgbClr val="000000"/>
                  </a:solidFill>
                  <a:latin typeface="Calibri"/>
                  <a:ea typeface="Calibri"/>
                  <a:cs typeface="Calibri"/>
                  <a:sym typeface="Calibri"/>
                </a:rPr>
                <a:t>Import</a:t>
              </a:r>
              <a:endParaRPr b="0" i="0" sz="1400" u="none" cap="none" strike="noStrike">
                <a:solidFill>
                  <a:srgbClr val="000000"/>
                </a:solidFill>
                <a:latin typeface="Arial"/>
                <a:ea typeface="Arial"/>
                <a:cs typeface="Arial"/>
                <a:sym typeface="Arial"/>
              </a:endParaRPr>
            </a:p>
          </p:txBody>
        </p:sp>
        <p:sp>
          <p:nvSpPr>
            <p:cNvPr id="876" name="Google Shape;876;p158"/>
            <p:cNvSpPr/>
            <p:nvPr/>
          </p:nvSpPr>
          <p:spPr>
            <a:xfrm>
              <a:off x="5641624" y="381689"/>
              <a:ext cx="1256700" cy="1256700"/>
            </a:xfrm>
            <a:prstGeom prst="ellipse">
              <a:avLst/>
            </a:prstGeom>
            <a:solidFill>
              <a:srgbClr val="FFC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158"/>
            <p:cNvSpPr/>
            <p:nvPr/>
          </p:nvSpPr>
          <p:spPr>
            <a:xfrm>
              <a:off x="5909421" y="649487"/>
              <a:ext cx="720900" cy="720900"/>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158"/>
            <p:cNvSpPr/>
            <p:nvPr/>
          </p:nvSpPr>
          <p:spPr>
            <a:xfrm>
              <a:off x="5239928" y="2029674"/>
              <a:ext cx="2060100" cy="72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158"/>
            <p:cNvSpPr txBox="1"/>
            <p:nvPr/>
          </p:nvSpPr>
          <p:spPr>
            <a:xfrm>
              <a:off x="5109589" y="2029679"/>
              <a:ext cx="2331000"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2300"/>
                <a:buFont typeface="Calibri"/>
                <a:buNone/>
              </a:pPr>
              <a:r>
                <a:rPr b="0" i="0" lang="en" sz="2300" u="none" cap="none" strike="noStrike">
                  <a:solidFill>
                    <a:srgbClr val="000000"/>
                  </a:solidFill>
                  <a:latin typeface="Calibri"/>
                  <a:ea typeface="Calibri"/>
                  <a:cs typeface="Calibri"/>
                  <a:sym typeface="Calibri"/>
                </a:rPr>
                <a:t>Transformace</a:t>
              </a:r>
              <a:endParaRPr b="0" i="0" sz="1400" u="none" cap="none" strike="noStrike">
                <a:solidFill>
                  <a:srgbClr val="000000"/>
                </a:solidFill>
                <a:latin typeface="Arial"/>
                <a:ea typeface="Arial"/>
                <a:cs typeface="Arial"/>
                <a:sym typeface="Arial"/>
              </a:endParaRPr>
            </a:p>
          </p:txBody>
        </p:sp>
        <p:sp>
          <p:nvSpPr>
            <p:cNvPr id="880" name="Google Shape;880;p158"/>
            <p:cNvSpPr/>
            <p:nvPr/>
          </p:nvSpPr>
          <p:spPr>
            <a:xfrm>
              <a:off x="8062100" y="381689"/>
              <a:ext cx="1256700" cy="1256700"/>
            </a:xfrm>
            <a:prstGeom prst="ellipse">
              <a:avLst/>
            </a:prstGeom>
            <a:solidFill>
              <a:srgbClr val="599B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158"/>
            <p:cNvSpPr/>
            <p:nvPr/>
          </p:nvSpPr>
          <p:spPr>
            <a:xfrm>
              <a:off x="8329898" y="649487"/>
              <a:ext cx="720900" cy="720900"/>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158"/>
            <p:cNvSpPr/>
            <p:nvPr/>
          </p:nvSpPr>
          <p:spPr>
            <a:xfrm>
              <a:off x="7660404" y="2029674"/>
              <a:ext cx="2060100" cy="72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158"/>
            <p:cNvSpPr txBox="1"/>
            <p:nvPr/>
          </p:nvSpPr>
          <p:spPr>
            <a:xfrm>
              <a:off x="7660404" y="2029674"/>
              <a:ext cx="2060100"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2300"/>
                <a:buFont typeface="Calibri"/>
                <a:buNone/>
              </a:pPr>
              <a:r>
                <a:rPr b="0" i="0" lang="en" sz="2300" u="none" cap="none" strike="noStrike">
                  <a:solidFill>
                    <a:srgbClr val="000000"/>
                  </a:solidFill>
                  <a:latin typeface="Calibri"/>
                  <a:ea typeface="Calibri"/>
                  <a:cs typeface="Calibri"/>
                  <a:sym typeface="Calibri"/>
                </a:rPr>
                <a:t>Vizualizace</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59"/>
          <p:cNvSpPr txBox="1"/>
          <p:nvPr>
            <p:ph type="title"/>
          </p:nvPr>
        </p:nvSpPr>
        <p:spPr>
          <a:xfrm>
            <a:off x="109575" y="3399625"/>
            <a:ext cx="8238900" cy="1350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1400"/>
              <a:buNone/>
            </a:pPr>
            <a:r>
              <a:rPr b="1" lang="en">
                <a:latin typeface="Open Sans"/>
                <a:ea typeface="Open Sans"/>
                <a:cs typeface="Open Sans"/>
                <a:sym typeface="Open Sans"/>
              </a:rPr>
              <a:t>RAWGraphs.io</a:t>
            </a:r>
            <a:br>
              <a:rPr lang="en"/>
            </a:br>
            <a:r>
              <a:rPr lang="en"/>
              <a:t>- https://app.rawgraphs.io/</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79"/>
          <p:cNvSpPr txBox="1"/>
          <p:nvPr>
            <p:ph type="title"/>
          </p:nvPr>
        </p:nvSpPr>
        <p:spPr>
          <a:xfrm>
            <a:off x="453200" y="438625"/>
            <a:ext cx="8238300" cy="452700"/>
          </a:xfrm>
          <a:prstGeom prst="rect">
            <a:avLst/>
          </a:prstGeom>
        </p:spPr>
        <p:txBody>
          <a:bodyPr anchorCtr="0" anchor="t" bIns="90000" lIns="0" spcFirstLastPara="1" rIns="91425" wrap="square" tIns="0">
            <a:noAutofit/>
          </a:bodyPr>
          <a:lstStyle/>
          <a:p>
            <a:pPr indent="0" lvl="0" marL="0" rtl="0" algn="l">
              <a:spcBef>
                <a:spcPts val="0"/>
              </a:spcBef>
              <a:spcAft>
                <a:spcPts val="0"/>
              </a:spcAft>
              <a:buNone/>
            </a:pPr>
            <a:r>
              <a:rPr b="1" lang="en"/>
              <a:t>Expectations</a:t>
            </a:r>
            <a:r>
              <a:rPr lang="en"/>
              <a:t> vs Reality</a:t>
            </a:r>
            <a:endParaRPr/>
          </a:p>
        </p:txBody>
      </p:sp>
      <p:pic>
        <p:nvPicPr>
          <p:cNvPr id="255" name="Google Shape;255;p79"/>
          <p:cNvPicPr preferRelativeResize="0"/>
          <p:nvPr/>
        </p:nvPicPr>
        <p:blipFill rotWithShape="1">
          <a:blip r:embed="rId3">
            <a:alphaModFix/>
          </a:blip>
          <a:srcRect b="0" l="0" r="0" t="0"/>
          <a:stretch/>
        </p:blipFill>
        <p:spPr>
          <a:xfrm>
            <a:off x="4882968" y="2340431"/>
            <a:ext cx="811424" cy="811424"/>
          </a:xfrm>
          <a:prstGeom prst="rect">
            <a:avLst/>
          </a:prstGeom>
          <a:noFill/>
          <a:ln>
            <a:noFill/>
          </a:ln>
        </p:spPr>
      </p:pic>
      <p:pic>
        <p:nvPicPr>
          <p:cNvPr id="256" name="Google Shape;256;p79"/>
          <p:cNvPicPr preferRelativeResize="0"/>
          <p:nvPr/>
        </p:nvPicPr>
        <p:blipFill rotWithShape="1">
          <a:blip r:embed="rId4">
            <a:alphaModFix/>
          </a:blip>
          <a:srcRect b="0" l="0" r="0" t="0"/>
          <a:stretch/>
        </p:blipFill>
        <p:spPr>
          <a:xfrm>
            <a:off x="198188" y="3364294"/>
            <a:ext cx="713325" cy="713325"/>
          </a:xfrm>
          <a:prstGeom prst="rect">
            <a:avLst/>
          </a:prstGeom>
          <a:noFill/>
          <a:ln>
            <a:noFill/>
          </a:ln>
        </p:spPr>
      </p:pic>
      <p:pic>
        <p:nvPicPr>
          <p:cNvPr id="257" name="Google Shape;257;p79"/>
          <p:cNvPicPr preferRelativeResize="0"/>
          <p:nvPr/>
        </p:nvPicPr>
        <p:blipFill rotWithShape="1">
          <a:blip r:embed="rId5">
            <a:alphaModFix/>
          </a:blip>
          <a:srcRect b="0" l="0" r="0" t="0"/>
          <a:stretch/>
        </p:blipFill>
        <p:spPr>
          <a:xfrm>
            <a:off x="1279575" y="2384174"/>
            <a:ext cx="811424" cy="811444"/>
          </a:xfrm>
          <a:prstGeom prst="rect">
            <a:avLst/>
          </a:prstGeom>
          <a:noFill/>
          <a:ln>
            <a:noFill/>
          </a:ln>
        </p:spPr>
      </p:pic>
      <p:pic>
        <p:nvPicPr>
          <p:cNvPr id="258" name="Google Shape;258;p79"/>
          <p:cNvPicPr preferRelativeResize="0"/>
          <p:nvPr/>
        </p:nvPicPr>
        <p:blipFill rotWithShape="1">
          <a:blip r:embed="rId6">
            <a:alphaModFix/>
          </a:blip>
          <a:srcRect b="0" l="2230" r="-2230" t="0"/>
          <a:stretch/>
        </p:blipFill>
        <p:spPr>
          <a:xfrm>
            <a:off x="7536946" y="1908066"/>
            <a:ext cx="1541156" cy="1541175"/>
          </a:xfrm>
          <a:prstGeom prst="rect">
            <a:avLst/>
          </a:prstGeom>
          <a:noFill/>
          <a:ln>
            <a:noFill/>
          </a:ln>
        </p:spPr>
      </p:pic>
      <p:pic>
        <p:nvPicPr>
          <p:cNvPr id="259" name="Google Shape;259;p79"/>
          <p:cNvPicPr preferRelativeResize="0"/>
          <p:nvPr/>
        </p:nvPicPr>
        <p:blipFill rotWithShape="1">
          <a:blip r:embed="rId4">
            <a:alphaModFix/>
          </a:blip>
          <a:srcRect b="0" l="0" r="0" t="0"/>
          <a:stretch/>
        </p:blipFill>
        <p:spPr>
          <a:xfrm>
            <a:off x="198188" y="1502194"/>
            <a:ext cx="713325" cy="713325"/>
          </a:xfrm>
          <a:prstGeom prst="rect">
            <a:avLst/>
          </a:prstGeom>
          <a:noFill/>
          <a:ln>
            <a:noFill/>
          </a:ln>
        </p:spPr>
      </p:pic>
      <p:pic>
        <p:nvPicPr>
          <p:cNvPr id="260" name="Google Shape;260;p79"/>
          <p:cNvPicPr preferRelativeResize="0"/>
          <p:nvPr/>
        </p:nvPicPr>
        <p:blipFill rotWithShape="1">
          <a:blip r:embed="rId4">
            <a:alphaModFix/>
          </a:blip>
          <a:srcRect b="0" l="0" r="0" t="0"/>
          <a:stretch/>
        </p:blipFill>
        <p:spPr>
          <a:xfrm>
            <a:off x="198188" y="2438531"/>
            <a:ext cx="713325" cy="713325"/>
          </a:xfrm>
          <a:prstGeom prst="rect">
            <a:avLst/>
          </a:prstGeom>
          <a:noFill/>
          <a:ln>
            <a:noFill/>
          </a:ln>
        </p:spPr>
      </p:pic>
      <p:pic>
        <p:nvPicPr>
          <p:cNvPr id="261" name="Google Shape;261;p79"/>
          <p:cNvPicPr preferRelativeResize="0"/>
          <p:nvPr/>
        </p:nvPicPr>
        <p:blipFill rotWithShape="1">
          <a:blip r:embed="rId7">
            <a:alphaModFix/>
          </a:blip>
          <a:srcRect b="0" l="0" r="0" t="0"/>
          <a:stretch/>
        </p:blipFill>
        <p:spPr>
          <a:xfrm>
            <a:off x="6159788" y="2403328"/>
            <a:ext cx="773137" cy="773119"/>
          </a:xfrm>
          <a:prstGeom prst="rect">
            <a:avLst/>
          </a:prstGeom>
          <a:noFill/>
          <a:ln>
            <a:noFill/>
          </a:ln>
        </p:spPr>
      </p:pic>
      <p:pic>
        <p:nvPicPr>
          <p:cNvPr id="262" name="Google Shape;262;p79"/>
          <p:cNvPicPr preferRelativeResize="0"/>
          <p:nvPr/>
        </p:nvPicPr>
        <p:blipFill rotWithShape="1">
          <a:blip r:embed="rId8">
            <a:alphaModFix/>
          </a:blip>
          <a:srcRect b="0" l="0" r="0" t="0"/>
          <a:stretch/>
        </p:blipFill>
        <p:spPr>
          <a:xfrm rot="2544247">
            <a:off x="802930" y="1893424"/>
            <a:ext cx="590084" cy="590084"/>
          </a:xfrm>
          <a:prstGeom prst="rect">
            <a:avLst/>
          </a:prstGeom>
          <a:noFill/>
          <a:ln>
            <a:noFill/>
          </a:ln>
        </p:spPr>
      </p:pic>
      <p:pic>
        <p:nvPicPr>
          <p:cNvPr id="263" name="Google Shape;263;p79"/>
          <p:cNvPicPr preferRelativeResize="0"/>
          <p:nvPr/>
        </p:nvPicPr>
        <p:blipFill rotWithShape="1">
          <a:blip r:embed="rId8">
            <a:alphaModFix/>
          </a:blip>
          <a:srcRect b="0" l="0" r="0" t="0"/>
          <a:stretch/>
        </p:blipFill>
        <p:spPr>
          <a:xfrm>
            <a:off x="802932" y="2494858"/>
            <a:ext cx="590080" cy="590080"/>
          </a:xfrm>
          <a:prstGeom prst="rect">
            <a:avLst/>
          </a:prstGeom>
          <a:noFill/>
          <a:ln>
            <a:noFill/>
          </a:ln>
        </p:spPr>
      </p:pic>
      <p:pic>
        <p:nvPicPr>
          <p:cNvPr id="264" name="Google Shape;264;p79"/>
          <p:cNvPicPr preferRelativeResize="0"/>
          <p:nvPr/>
        </p:nvPicPr>
        <p:blipFill rotWithShape="1">
          <a:blip r:embed="rId8">
            <a:alphaModFix/>
          </a:blip>
          <a:srcRect b="0" l="0" r="0" t="0"/>
          <a:stretch/>
        </p:blipFill>
        <p:spPr>
          <a:xfrm rot="-2535061">
            <a:off x="871557" y="3151857"/>
            <a:ext cx="590082" cy="590082"/>
          </a:xfrm>
          <a:prstGeom prst="rect">
            <a:avLst/>
          </a:prstGeom>
          <a:noFill/>
          <a:ln>
            <a:noFill/>
          </a:ln>
        </p:spPr>
      </p:pic>
      <p:pic>
        <p:nvPicPr>
          <p:cNvPr id="265" name="Google Shape;265;p79"/>
          <p:cNvPicPr preferRelativeResize="0"/>
          <p:nvPr/>
        </p:nvPicPr>
        <p:blipFill rotWithShape="1">
          <a:blip r:embed="rId8">
            <a:alphaModFix/>
          </a:blip>
          <a:srcRect b="0" l="0" r="0" t="0"/>
          <a:stretch/>
        </p:blipFill>
        <p:spPr>
          <a:xfrm>
            <a:off x="1967774" y="2494860"/>
            <a:ext cx="590080" cy="590080"/>
          </a:xfrm>
          <a:prstGeom prst="rect">
            <a:avLst/>
          </a:prstGeom>
          <a:noFill/>
          <a:ln>
            <a:noFill/>
          </a:ln>
        </p:spPr>
      </p:pic>
      <p:pic>
        <p:nvPicPr>
          <p:cNvPr id="266" name="Google Shape;266;p79"/>
          <p:cNvPicPr preferRelativeResize="0"/>
          <p:nvPr/>
        </p:nvPicPr>
        <p:blipFill rotWithShape="1">
          <a:blip r:embed="rId8">
            <a:alphaModFix/>
          </a:blip>
          <a:srcRect b="0" l="0" r="0" t="0"/>
          <a:stretch/>
        </p:blipFill>
        <p:spPr>
          <a:xfrm>
            <a:off x="6839904" y="2500144"/>
            <a:ext cx="713329" cy="590080"/>
          </a:xfrm>
          <a:prstGeom prst="rect">
            <a:avLst/>
          </a:prstGeom>
          <a:noFill/>
          <a:ln>
            <a:noFill/>
          </a:ln>
        </p:spPr>
      </p:pic>
      <p:pic>
        <p:nvPicPr>
          <p:cNvPr id="267" name="Google Shape;267;p79"/>
          <p:cNvPicPr preferRelativeResize="0"/>
          <p:nvPr/>
        </p:nvPicPr>
        <p:blipFill rotWithShape="1">
          <a:blip r:embed="rId9">
            <a:alphaModFix/>
          </a:blip>
          <a:srcRect b="0" l="0" r="0" t="0"/>
          <a:stretch/>
        </p:blipFill>
        <p:spPr>
          <a:xfrm>
            <a:off x="2583416" y="2384175"/>
            <a:ext cx="457009" cy="590083"/>
          </a:xfrm>
          <a:prstGeom prst="rect">
            <a:avLst/>
          </a:prstGeom>
          <a:noFill/>
          <a:ln>
            <a:noFill/>
          </a:ln>
        </p:spPr>
      </p:pic>
      <p:pic>
        <p:nvPicPr>
          <p:cNvPr id="268" name="Google Shape;268;p79"/>
          <p:cNvPicPr preferRelativeResize="0"/>
          <p:nvPr/>
        </p:nvPicPr>
        <p:blipFill rotWithShape="1">
          <a:blip r:embed="rId8">
            <a:alphaModFix/>
          </a:blip>
          <a:srcRect b="0" l="0" r="0" t="0"/>
          <a:stretch/>
        </p:blipFill>
        <p:spPr>
          <a:xfrm>
            <a:off x="2994234" y="2494860"/>
            <a:ext cx="590080" cy="590080"/>
          </a:xfrm>
          <a:prstGeom prst="rect">
            <a:avLst/>
          </a:prstGeom>
          <a:noFill/>
          <a:ln>
            <a:noFill/>
          </a:ln>
        </p:spPr>
      </p:pic>
      <p:pic>
        <p:nvPicPr>
          <p:cNvPr id="269" name="Google Shape;269;p79"/>
          <p:cNvPicPr preferRelativeResize="0"/>
          <p:nvPr/>
        </p:nvPicPr>
        <p:blipFill rotWithShape="1">
          <a:blip r:embed="rId8">
            <a:alphaModFix/>
          </a:blip>
          <a:srcRect b="0" l="0" r="0" t="0"/>
          <a:stretch/>
        </p:blipFill>
        <p:spPr>
          <a:xfrm>
            <a:off x="5670656" y="2494841"/>
            <a:ext cx="590080" cy="590080"/>
          </a:xfrm>
          <a:prstGeom prst="rect">
            <a:avLst/>
          </a:prstGeom>
          <a:noFill/>
          <a:ln>
            <a:noFill/>
          </a:ln>
        </p:spPr>
      </p:pic>
      <p:pic>
        <p:nvPicPr>
          <p:cNvPr id="270" name="Google Shape;270;p79"/>
          <p:cNvPicPr preferRelativeResize="0"/>
          <p:nvPr/>
        </p:nvPicPr>
        <p:blipFill rotWithShape="1">
          <a:blip r:embed="rId10">
            <a:alphaModFix/>
          </a:blip>
          <a:srcRect b="0" l="0" r="0" t="0"/>
          <a:stretch/>
        </p:blipFill>
        <p:spPr>
          <a:xfrm>
            <a:off x="3614120" y="2261841"/>
            <a:ext cx="833643" cy="833643"/>
          </a:xfrm>
          <a:prstGeom prst="rect">
            <a:avLst/>
          </a:prstGeom>
          <a:noFill/>
          <a:ln>
            <a:noFill/>
          </a:ln>
        </p:spPr>
      </p:pic>
      <p:pic>
        <p:nvPicPr>
          <p:cNvPr id="271" name="Google Shape;271;p79"/>
          <p:cNvPicPr preferRelativeResize="0"/>
          <p:nvPr/>
        </p:nvPicPr>
        <p:blipFill rotWithShape="1">
          <a:blip r:embed="rId8">
            <a:alphaModFix/>
          </a:blip>
          <a:srcRect b="0" l="0" r="0" t="0"/>
          <a:stretch/>
        </p:blipFill>
        <p:spPr>
          <a:xfrm>
            <a:off x="4265118" y="2494841"/>
            <a:ext cx="590080" cy="59008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160"/>
          <p:cNvSpPr txBox="1"/>
          <p:nvPr>
            <p:ph idx="1" type="body"/>
          </p:nvPr>
        </p:nvSpPr>
        <p:spPr>
          <a:xfrm>
            <a:off x="602256" y="1022388"/>
            <a:ext cx="8238300" cy="3474600"/>
          </a:xfrm>
          <a:prstGeom prst="rect">
            <a:avLst/>
          </a:prstGeom>
          <a:noFill/>
          <a:ln>
            <a:noFill/>
          </a:ln>
        </p:spPr>
        <p:txBody>
          <a:bodyPr anchorCtr="0" anchor="t" bIns="0" lIns="0" spcFirstLastPara="1" rIns="0" wrap="square" tIns="0">
            <a:noAutofit/>
          </a:bodyPr>
          <a:lstStyle/>
          <a:p>
            <a:pPr indent="-273050" lvl="0" marL="342900" rtl="0" algn="l">
              <a:lnSpc>
                <a:spcPct val="115000"/>
              </a:lnSpc>
              <a:spcBef>
                <a:spcPts val="200"/>
              </a:spcBef>
              <a:spcAft>
                <a:spcPts val="0"/>
              </a:spcAft>
              <a:buSzPts val="1700"/>
              <a:buChar char="•"/>
            </a:pPr>
            <a:r>
              <a:rPr lang="en"/>
              <a:t>10 států, kde jsme měli nejvyšší tržby</a:t>
            </a:r>
            <a:endParaRPr sz="2400"/>
          </a:p>
          <a:p>
            <a:pPr indent="0" lvl="0" marL="76200" rtl="0" algn="l">
              <a:lnSpc>
                <a:spcPct val="115000"/>
              </a:lnSpc>
              <a:spcBef>
                <a:spcPts val="200"/>
              </a:spcBef>
              <a:spcAft>
                <a:spcPts val="0"/>
              </a:spcAft>
              <a:buSzPts val="1400"/>
              <a:buNone/>
            </a:pPr>
            <a:r>
              <a:t/>
            </a:r>
            <a:endParaRPr/>
          </a:p>
          <a:p>
            <a:pPr indent="-330200" lvl="0" marL="457200" rtl="0" algn="l">
              <a:lnSpc>
                <a:spcPct val="115000"/>
              </a:lnSpc>
              <a:spcBef>
                <a:spcPts val="200"/>
              </a:spcBef>
              <a:spcAft>
                <a:spcPts val="0"/>
              </a:spcAft>
              <a:buSzPts val="1600"/>
              <a:buFont typeface="Roboto Mono"/>
              <a:buChar char="-"/>
            </a:pPr>
            <a:r>
              <a:rPr lang="en"/>
              <a:t>Data:</a:t>
            </a:r>
            <a:endParaRPr/>
          </a:p>
          <a:p>
            <a:pPr indent="0" lvl="0" marL="457200" rtl="0" algn="l">
              <a:lnSpc>
                <a:spcPct val="115000"/>
              </a:lnSpc>
              <a:spcBef>
                <a:spcPts val="200"/>
              </a:spcBef>
              <a:spcAft>
                <a:spcPts val="0"/>
              </a:spcAft>
              <a:buNone/>
            </a:pPr>
            <a:r>
              <a:rPr lang="en" u="sng">
                <a:solidFill>
                  <a:schemeClr val="hlink"/>
                </a:solidFill>
                <a:hlinkClick r:id="rId3"/>
              </a:rPr>
              <a:t>https://drive.google.com/file/d/1iZrZ4fAH29ubQbKMmP3oPX4FKxaxBq_7/view?usp=sharing</a:t>
            </a:r>
            <a:br>
              <a:rPr lang="en"/>
            </a:br>
            <a:endParaRPr/>
          </a:p>
          <a:p>
            <a:pPr indent="-330200" lvl="0" marL="457200" rtl="0" algn="l">
              <a:lnSpc>
                <a:spcPct val="115000"/>
              </a:lnSpc>
              <a:spcBef>
                <a:spcPts val="200"/>
              </a:spcBef>
              <a:spcAft>
                <a:spcPts val="0"/>
              </a:spcAft>
              <a:buSzPts val="1600"/>
              <a:buFont typeface="Roboto Mono"/>
              <a:buChar char="-"/>
            </a:pPr>
            <a:r>
              <a:rPr lang="en"/>
              <a:t>Vytvořit sloupcový graf a seřadit ho dle výše tržeb sestupně</a:t>
            </a:r>
            <a:br>
              <a:rPr lang="en"/>
            </a:br>
            <a:endParaRPr/>
          </a:p>
          <a:p>
            <a:pPr indent="-266700" lvl="0" marL="457200" marR="0" rtl="0" algn="l">
              <a:lnSpc>
                <a:spcPct val="115000"/>
              </a:lnSpc>
              <a:spcBef>
                <a:spcPts val="800"/>
              </a:spcBef>
              <a:spcAft>
                <a:spcPts val="0"/>
              </a:spcAft>
              <a:buClr>
                <a:schemeClr val="dk1"/>
              </a:buClr>
              <a:buSzPts val="1600"/>
              <a:buFont typeface="Open Sans Light"/>
              <a:buNone/>
            </a:pPr>
            <a:r>
              <a:t/>
            </a:r>
            <a:endParaRPr/>
          </a:p>
        </p:txBody>
      </p:sp>
      <p:sp>
        <p:nvSpPr>
          <p:cNvPr id="894" name="Google Shape;894;p160"/>
          <p:cNvSpPr txBox="1"/>
          <p:nvPr>
            <p:ph type="title"/>
          </p:nvPr>
        </p:nvSpPr>
        <p:spPr>
          <a:xfrm>
            <a:off x="339900" y="328969"/>
            <a:ext cx="6178800" cy="339600"/>
          </a:xfrm>
          <a:prstGeom prst="rect">
            <a:avLst/>
          </a:prstGeom>
          <a:noFill/>
          <a:ln>
            <a:noFill/>
          </a:ln>
        </p:spPr>
        <p:txBody>
          <a:bodyPr anchorCtr="0" anchor="t" bIns="67500" lIns="0" spcFirstLastPara="1" rIns="68575" wrap="square" tIns="0">
            <a:noAutofit/>
          </a:bodyPr>
          <a:lstStyle/>
          <a:p>
            <a:pPr indent="0" lvl="0" marL="0" marR="0" rtl="0" algn="l">
              <a:lnSpc>
                <a:spcPct val="115000"/>
              </a:lnSpc>
              <a:spcBef>
                <a:spcPts val="0"/>
              </a:spcBef>
              <a:spcAft>
                <a:spcPts val="0"/>
              </a:spcAft>
              <a:buClr>
                <a:srgbClr val="2B3990"/>
              </a:buClr>
              <a:buSzPts val="1100"/>
              <a:buFont typeface="Open Sans"/>
              <a:buNone/>
            </a:pPr>
            <a:r>
              <a:rPr lang="en">
                <a:solidFill>
                  <a:schemeClr val="dk2"/>
                </a:solidFill>
              </a:rPr>
              <a:t>VIZUALIZACE 1</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161"/>
          <p:cNvSpPr txBox="1"/>
          <p:nvPr>
            <p:ph idx="1" type="body"/>
          </p:nvPr>
        </p:nvSpPr>
        <p:spPr>
          <a:xfrm>
            <a:off x="602256" y="1022388"/>
            <a:ext cx="8238300" cy="3474600"/>
          </a:xfrm>
          <a:prstGeom prst="rect">
            <a:avLst/>
          </a:prstGeom>
          <a:noFill/>
          <a:ln>
            <a:noFill/>
          </a:ln>
        </p:spPr>
        <p:txBody>
          <a:bodyPr anchorCtr="0" anchor="t" bIns="0" lIns="0" spcFirstLastPara="1" rIns="0" wrap="square" tIns="0">
            <a:noAutofit/>
          </a:bodyPr>
          <a:lstStyle/>
          <a:p>
            <a:pPr indent="-273050" lvl="0" marL="342900" rtl="0" algn="l">
              <a:lnSpc>
                <a:spcPct val="115000"/>
              </a:lnSpc>
              <a:spcBef>
                <a:spcPts val="200"/>
              </a:spcBef>
              <a:spcAft>
                <a:spcPts val="0"/>
              </a:spcAft>
              <a:buSzPts val="1700"/>
              <a:buChar char="•"/>
            </a:pPr>
            <a:r>
              <a:rPr lang="en"/>
              <a:t>10 států, kde jsme měli nejvyšší tržby</a:t>
            </a:r>
            <a:endParaRPr sz="2400"/>
          </a:p>
          <a:p>
            <a:pPr indent="0" lvl="0" marL="76200" rtl="0" algn="l">
              <a:lnSpc>
                <a:spcPct val="115000"/>
              </a:lnSpc>
              <a:spcBef>
                <a:spcPts val="200"/>
              </a:spcBef>
              <a:spcAft>
                <a:spcPts val="0"/>
              </a:spcAft>
              <a:buSzPts val="1400"/>
              <a:buNone/>
            </a:pPr>
            <a:r>
              <a:t/>
            </a:r>
            <a:endParaRPr/>
          </a:p>
          <a:p>
            <a:pPr indent="0" lvl="0" marL="457200" rtl="0" algn="l">
              <a:lnSpc>
                <a:spcPct val="115000"/>
              </a:lnSpc>
              <a:spcBef>
                <a:spcPts val="200"/>
              </a:spcBef>
              <a:spcAft>
                <a:spcPts val="0"/>
              </a:spcAft>
              <a:buNone/>
            </a:pPr>
            <a:br>
              <a:rPr lang="en"/>
            </a:br>
            <a:endParaRPr/>
          </a:p>
          <a:p>
            <a:pPr indent="-266700" lvl="0" marL="457200" marR="0" rtl="0" algn="l">
              <a:lnSpc>
                <a:spcPct val="115000"/>
              </a:lnSpc>
              <a:spcBef>
                <a:spcPts val="800"/>
              </a:spcBef>
              <a:spcAft>
                <a:spcPts val="0"/>
              </a:spcAft>
              <a:buClr>
                <a:schemeClr val="dk1"/>
              </a:buClr>
              <a:buSzPts val="1600"/>
              <a:buFont typeface="Open Sans Light"/>
              <a:buNone/>
            </a:pPr>
            <a:r>
              <a:t/>
            </a:r>
            <a:endParaRPr/>
          </a:p>
        </p:txBody>
      </p:sp>
      <p:sp>
        <p:nvSpPr>
          <p:cNvPr id="900" name="Google Shape;900;p161"/>
          <p:cNvSpPr txBox="1"/>
          <p:nvPr>
            <p:ph type="title"/>
          </p:nvPr>
        </p:nvSpPr>
        <p:spPr>
          <a:xfrm>
            <a:off x="339900" y="328969"/>
            <a:ext cx="6178800" cy="339600"/>
          </a:xfrm>
          <a:prstGeom prst="rect">
            <a:avLst/>
          </a:prstGeom>
          <a:noFill/>
          <a:ln>
            <a:noFill/>
          </a:ln>
        </p:spPr>
        <p:txBody>
          <a:bodyPr anchorCtr="0" anchor="t" bIns="67500" lIns="0" spcFirstLastPara="1" rIns="68575" wrap="square" tIns="0">
            <a:noAutofit/>
          </a:bodyPr>
          <a:lstStyle/>
          <a:p>
            <a:pPr indent="0" lvl="0" marL="0" marR="0" rtl="0" algn="l">
              <a:lnSpc>
                <a:spcPct val="115000"/>
              </a:lnSpc>
              <a:spcBef>
                <a:spcPts val="0"/>
              </a:spcBef>
              <a:spcAft>
                <a:spcPts val="0"/>
              </a:spcAft>
              <a:buClr>
                <a:srgbClr val="2B3990"/>
              </a:buClr>
              <a:buSzPts val="1100"/>
              <a:buFont typeface="Open Sans"/>
              <a:buNone/>
            </a:pPr>
            <a:r>
              <a:rPr lang="en">
                <a:solidFill>
                  <a:schemeClr val="dk2"/>
                </a:solidFill>
              </a:rPr>
              <a:t>VIZUALIZACE 1</a:t>
            </a:r>
            <a:endParaRPr/>
          </a:p>
        </p:txBody>
      </p:sp>
      <p:pic>
        <p:nvPicPr>
          <p:cNvPr id="901" name="Google Shape;901;p161"/>
          <p:cNvPicPr preferRelativeResize="0"/>
          <p:nvPr/>
        </p:nvPicPr>
        <p:blipFill>
          <a:blip r:embed="rId3">
            <a:alphaModFix/>
          </a:blip>
          <a:stretch>
            <a:fillRect/>
          </a:stretch>
        </p:blipFill>
        <p:spPr>
          <a:xfrm>
            <a:off x="634822" y="1397925"/>
            <a:ext cx="4906600" cy="3745576"/>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62"/>
          <p:cNvSpPr txBox="1"/>
          <p:nvPr>
            <p:ph idx="1" type="body"/>
          </p:nvPr>
        </p:nvSpPr>
        <p:spPr>
          <a:xfrm>
            <a:off x="602256" y="1022388"/>
            <a:ext cx="8238300" cy="3474600"/>
          </a:xfrm>
          <a:prstGeom prst="rect">
            <a:avLst/>
          </a:prstGeom>
          <a:noFill/>
          <a:ln>
            <a:noFill/>
          </a:ln>
        </p:spPr>
        <p:txBody>
          <a:bodyPr anchorCtr="0" anchor="t" bIns="0" lIns="0" spcFirstLastPara="1" rIns="0" wrap="square" tIns="0">
            <a:noAutofit/>
          </a:bodyPr>
          <a:lstStyle/>
          <a:p>
            <a:pPr indent="-273050" lvl="0" marL="342900" rtl="0" algn="l">
              <a:lnSpc>
                <a:spcPct val="115000"/>
              </a:lnSpc>
              <a:spcBef>
                <a:spcPts val="200"/>
              </a:spcBef>
              <a:spcAft>
                <a:spcPts val="0"/>
              </a:spcAft>
              <a:buSzPts val="1700"/>
              <a:buChar char="•"/>
            </a:pPr>
            <a:r>
              <a:rPr lang="en"/>
              <a:t>Zobraz postup kroků projektu</a:t>
            </a:r>
            <a:endParaRPr sz="2400"/>
          </a:p>
          <a:p>
            <a:pPr indent="0" lvl="0" marL="76200" rtl="0" algn="l">
              <a:lnSpc>
                <a:spcPct val="115000"/>
              </a:lnSpc>
              <a:spcBef>
                <a:spcPts val="200"/>
              </a:spcBef>
              <a:spcAft>
                <a:spcPts val="0"/>
              </a:spcAft>
              <a:buSzPts val="1400"/>
              <a:buNone/>
            </a:pPr>
            <a:r>
              <a:t/>
            </a:r>
            <a:endParaRPr/>
          </a:p>
          <a:p>
            <a:pPr indent="-330200" lvl="0" marL="457200" rtl="0" algn="l">
              <a:lnSpc>
                <a:spcPct val="115000"/>
              </a:lnSpc>
              <a:spcBef>
                <a:spcPts val="200"/>
              </a:spcBef>
              <a:spcAft>
                <a:spcPts val="0"/>
              </a:spcAft>
              <a:buSzPts val="1600"/>
              <a:buFont typeface="Roboto Mono"/>
              <a:buChar char="-"/>
            </a:pPr>
            <a:r>
              <a:rPr lang="en"/>
              <a:t>Data:</a:t>
            </a:r>
            <a:endParaRPr/>
          </a:p>
          <a:p>
            <a:pPr indent="0" lvl="0" marL="457200" rtl="0" algn="l">
              <a:lnSpc>
                <a:spcPct val="115000"/>
              </a:lnSpc>
              <a:spcBef>
                <a:spcPts val="200"/>
              </a:spcBef>
              <a:spcAft>
                <a:spcPts val="0"/>
              </a:spcAft>
              <a:buNone/>
            </a:pPr>
            <a:r>
              <a:rPr lang="en" u="sng">
                <a:solidFill>
                  <a:schemeClr val="hlink"/>
                </a:solidFill>
                <a:hlinkClick r:id="rId3"/>
              </a:rPr>
              <a:t>https://drive.google.com/file/d/1Mz3m9JIzTpRxRqehiXs3glMIVtLf7ywd/view?usp=sharing</a:t>
            </a:r>
            <a:br>
              <a:rPr lang="en"/>
            </a:br>
            <a:endParaRPr/>
          </a:p>
          <a:p>
            <a:pPr indent="-330200" lvl="0" marL="457200" rtl="0" algn="l">
              <a:lnSpc>
                <a:spcPct val="115000"/>
              </a:lnSpc>
              <a:spcBef>
                <a:spcPts val="200"/>
              </a:spcBef>
              <a:spcAft>
                <a:spcPts val="0"/>
              </a:spcAft>
              <a:buSzPts val="1600"/>
              <a:buFont typeface="Roboto Mono"/>
              <a:buChar char="-"/>
            </a:pPr>
            <a:r>
              <a:rPr lang="en"/>
              <a:t>Vytvoř Ganttův diagram a změň barvy pro jednotlivé priority</a:t>
            </a:r>
            <a:br>
              <a:rPr lang="en"/>
            </a:br>
            <a:endParaRPr/>
          </a:p>
          <a:p>
            <a:pPr indent="-266700" lvl="0" marL="457200" marR="0" rtl="0" algn="l">
              <a:lnSpc>
                <a:spcPct val="115000"/>
              </a:lnSpc>
              <a:spcBef>
                <a:spcPts val="800"/>
              </a:spcBef>
              <a:spcAft>
                <a:spcPts val="0"/>
              </a:spcAft>
              <a:buClr>
                <a:schemeClr val="dk1"/>
              </a:buClr>
              <a:buSzPts val="1600"/>
              <a:buFont typeface="Open Sans Light"/>
              <a:buNone/>
            </a:pPr>
            <a:r>
              <a:t/>
            </a:r>
            <a:endParaRPr/>
          </a:p>
        </p:txBody>
      </p:sp>
      <p:sp>
        <p:nvSpPr>
          <p:cNvPr id="907" name="Google Shape;907;p162"/>
          <p:cNvSpPr txBox="1"/>
          <p:nvPr>
            <p:ph type="title"/>
          </p:nvPr>
        </p:nvSpPr>
        <p:spPr>
          <a:xfrm>
            <a:off x="339900" y="328969"/>
            <a:ext cx="6178800" cy="339600"/>
          </a:xfrm>
          <a:prstGeom prst="rect">
            <a:avLst/>
          </a:prstGeom>
          <a:noFill/>
          <a:ln>
            <a:noFill/>
          </a:ln>
        </p:spPr>
        <p:txBody>
          <a:bodyPr anchorCtr="0" anchor="t" bIns="67500" lIns="0" spcFirstLastPara="1" rIns="68575" wrap="square" tIns="0">
            <a:noAutofit/>
          </a:bodyPr>
          <a:lstStyle/>
          <a:p>
            <a:pPr indent="0" lvl="0" marL="0" marR="0" rtl="0" algn="l">
              <a:lnSpc>
                <a:spcPct val="115000"/>
              </a:lnSpc>
              <a:spcBef>
                <a:spcPts val="0"/>
              </a:spcBef>
              <a:spcAft>
                <a:spcPts val="0"/>
              </a:spcAft>
              <a:buClr>
                <a:srgbClr val="2B3990"/>
              </a:buClr>
              <a:buSzPts val="1100"/>
              <a:buFont typeface="Open Sans"/>
              <a:buNone/>
            </a:pPr>
            <a:r>
              <a:rPr lang="en">
                <a:solidFill>
                  <a:schemeClr val="dk2"/>
                </a:solidFill>
              </a:rPr>
              <a:t>VIZUALIZACE</a:t>
            </a:r>
            <a:r>
              <a:rPr lang="en">
                <a:solidFill>
                  <a:schemeClr val="dk2"/>
                </a:solidFill>
              </a:rPr>
              <a:t> 2</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63"/>
          <p:cNvSpPr txBox="1"/>
          <p:nvPr>
            <p:ph idx="1" type="body"/>
          </p:nvPr>
        </p:nvSpPr>
        <p:spPr>
          <a:xfrm>
            <a:off x="602256" y="1022388"/>
            <a:ext cx="8238300" cy="3474600"/>
          </a:xfrm>
          <a:prstGeom prst="rect">
            <a:avLst/>
          </a:prstGeom>
          <a:noFill/>
          <a:ln>
            <a:noFill/>
          </a:ln>
        </p:spPr>
        <p:txBody>
          <a:bodyPr anchorCtr="0" anchor="t" bIns="0" lIns="0" spcFirstLastPara="1" rIns="0" wrap="square" tIns="0">
            <a:noAutofit/>
          </a:bodyPr>
          <a:lstStyle/>
          <a:p>
            <a:pPr indent="-273050" lvl="0" marL="342900" rtl="0" algn="l">
              <a:lnSpc>
                <a:spcPct val="115000"/>
              </a:lnSpc>
              <a:spcBef>
                <a:spcPts val="200"/>
              </a:spcBef>
              <a:spcAft>
                <a:spcPts val="0"/>
              </a:spcAft>
              <a:buSzPts val="1700"/>
              <a:buChar char="•"/>
            </a:pPr>
            <a:r>
              <a:rPr lang="en"/>
              <a:t>Zobraz postup kroků projektu</a:t>
            </a:r>
            <a:endParaRPr sz="2400"/>
          </a:p>
          <a:p>
            <a:pPr indent="0" lvl="0" marL="76200" rtl="0" algn="l">
              <a:lnSpc>
                <a:spcPct val="115000"/>
              </a:lnSpc>
              <a:spcBef>
                <a:spcPts val="200"/>
              </a:spcBef>
              <a:spcAft>
                <a:spcPts val="0"/>
              </a:spcAft>
              <a:buSzPts val="1400"/>
              <a:buNone/>
            </a:pPr>
            <a:r>
              <a:t/>
            </a:r>
            <a:endParaRPr/>
          </a:p>
          <a:p>
            <a:pPr indent="0" lvl="0" marL="0" rtl="0" algn="l">
              <a:lnSpc>
                <a:spcPct val="115000"/>
              </a:lnSpc>
              <a:spcBef>
                <a:spcPts val="200"/>
              </a:spcBef>
              <a:spcAft>
                <a:spcPts val="0"/>
              </a:spcAft>
              <a:buNone/>
            </a:pPr>
            <a:br>
              <a:rPr lang="en"/>
            </a:br>
            <a:endParaRPr/>
          </a:p>
          <a:p>
            <a:pPr indent="-266700" lvl="0" marL="457200" marR="0" rtl="0" algn="l">
              <a:lnSpc>
                <a:spcPct val="115000"/>
              </a:lnSpc>
              <a:spcBef>
                <a:spcPts val="800"/>
              </a:spcBef>
              <a:spcAft>
                <a:spcPts val="0"/>
              </a:spcAft>
              <a:buClr>
                <a:schemeClr val="dk1"/>
              </a:buClr>
              <a:buSzPts val="1600"/>
              <a:buFont typeface="Open Sans Light"/>
              <a:buNone/>
            </a:pPr>
            <a:r>
              <a:t/>
            </a:r>
            <a:endParaRPr/>
          </a:p>
        </p:txBody>
      </p:sp>
      <p:sp>
        <p:nvSpPr>
          <p:cNvPr id="913" name="Google Shape;913;p163"/>
          <p:cNvSpPr txBox="1"/>
          <p:nvPr>
            <p:ph type="title"/>
          </p:nvPr>
        </p:nvSpPr>
        <p:spPr>
          <a:xfrm>
            <a:off x="339900" y="328969"/>
            <a:ext cx="6178800" cy="339600"/>
          </a:xfrm>
          <a:prstGeom prst="rect">
            <a:avLst/>
          </a:prstGeom>
          <a:noFill/>
          <a:ln>
            <a:noFill/>
          </a:ln>
        </p:spPr>
        <p:txBody>
          <a:bodyPr anchorCtr="0" anchor="t" bIns="67500" lIns="0" spcFirstLastPara="1" rIns="68575" wrap="square" tIns="0">
            <a:noAutofit/>
          </a:bodyPr>
          <a:lstStyle/>
          <a:p>
            <a:pPr indent="0" lvl="0" marL="0" marR="0" rtl="0" algn="l">
              <a:lnSpc>
                <a:spcPct val="115000"/>
              </a:lnSpc>
              <a:spcBef>
                <a:spcPts val="0"/>
              </a:spcBef>
              <a:spcAft>
                <a:spcPts val="0"/>
              </a:spcAft>
              <a:buClr>
                <a:srgbClr val="2B3990"/>
              </a:buClr>
              <a:buSzPts val="1100"/>
              <a:buFont typeface="Open Sans"/>
              <a:buNone/>
            </a:pPr>
            <a:r>
              <a:rPr lang="en">
                <a:solidFill>
                  <a:schemeClr val="dk2"/>
                </a:solidFill>
              </a:rPr>
              <a:t>VIZUALIZACE 2</a:t>
            </a:r>
            <a:endParaRPr/>
          </a:p>
        </p:txBody>
      </p:sp>
      <p:pic>
        <p:nvPicPr>
          <p:cNvPr id="914" name="Google Shape;914;p163"/>
          <p:cNvPicPr preferRelativeResize="0"/>
          <p:nvPr/>
        </p:nvPicPr>
        <p:blipFill>
          <a:blip r:embed="rId3">
            <a:alphaModFix/>
          </a:blip>
          <a:stretch>
            <a:fillRect/>
          </a:stretch>
        </p:blipFill>
        <p:spPr>
          <a:xfrm>
            <a:off x="973350" y="1493500"/>
            <a:ext cx="4460800" cy="332927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64"/>
          <p:cNvSpPr txBox="1"/>
          <p:nvPr>
            <p:ph type="title"/>
          </p:nvPr>
        </p:nvSpPr>
        <p:spPr>
          <a:xfrm>
            <a:off x="381375" y="3373575"/>
            <a:ext cx="8238900" cy="1350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1400"/>
              <a:buNone/>
            </a:pPr>
            <a:r>
              <a:rPr b="1" lang="en">
                <a:latin typeface="Open Sans"/>
                <a:ea typeface="Open Sans"/>
                <a:cs typeface="Open Sans"/>
                <a:sym typeface="Open Sans"/>
              </a:rPr>
              <a:t>Power BI Desktop</a:t>
            </a:r>
            <a:br>
              <a:rPr lang="en"/>
            </a:br>
            <a:r>
              <a:rPr lang="en"/>
              <a:t>- </a:t>
            </a:r>
            <a:r>
              <a:rPr lang="en"/>
              <a:t>instalovaný z Windows Store</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pic>
        <p:nvPicPr>
          <p:cNvPr id="924" name="Google Shape;924;p165"/>
          <p:cNvPicPr preferRelativeResize="0"/>
          <p:nvPr/>
        </p:nvPicPr>
        <p:blipFill rotWithShape="1">
          <a:blip r:embed="rId3">
            <a:alphaModFix/>
          </a:blip>
          <a:srcRect b="0" l="0" r="0" t="0"/>
          <a:stretch/>
        </p:blipFill>
        <p:spPr>
          <a:xfrm>
            <a:off x="152400" y="152400"/>
            <a:ext cx="8839204" cy="4716406"/>
          </a:xfrm>
          <a:prstGeom prst="rect">
            <a:avLst/>
          </a:prstGeom>
          <a:noFill/>
          <a:ln>
            <a:noFill/>
          </a:ln>
        </p:spPr>
      </p:pic>
      <p:sp>
        <p:nvSpPr>
          <p:cNvPr id="925" name="Google Shape;925;p165"/>
          <p:cNvSpPr/>
          <p:nvPr/>
        </p:nvSpPr>
        <p:spPr>
          <a:xfrm>
            <a:off x="1535375" y="1688925"/>
            <a:ext cx="951900" cy="2763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166"/>
          <p:cNvSpPr txBox="1"/>
          <p:nvPr>
            <p:ph type="title"/>
          </p:nvPr>
        </p:nvSpPr>
        <p:spPr>
          <a:xfrm>
            <a:off x="453200" y="438625"/>
            <a:ext cx="8238300" cy="452700"/>
          </a:xfrm>
          <a:prstGeom prst="rect">
            <a:avLst/>
          </a:prstGeom>
          <a:noFill/>
          <a:ln>
            <a:noFill/>
          </a:ln>
        </p:spPr>
        <p:txBody>
          <a:bodyPr anchorCtr="0" anchor="t" bIns="90000" lIns="0" spcFirstLastPara="1" rIns="91425" wrap="square" tIns="0">
            <a:noAutofit/>
          </a:bodyPr>
          <a:lstStyle/>
          <a:p>
            <a:pPr indent="0" lvl="0" marL="0" rtl="0" algn="l">
              <a:lnSpc>
                <a:spcPct val="115000"/>
              </a:lnSpc>
              <a:spcBef>
                <a:spcPts val="0"/>
              </a:spcBef>
              <a:spcAft>
                <a:spcPts val="0"/>
              </a:spcAft>
              <a:buSzPts val="1400"/>
              <a:buNone/>
            </a:pPr>
            <a:r>
              <a:rPr lang="en"/>
              <a:t>Import dat z Text/CSV</a:t>
            </a:r>
            <a:endParaRPr/>
          </a:p>
        </p:txBody>
      </p:sp>
      <p:pic>
        <p:nvPicPr>
          <p:cNvPr id="931" name="Google Shape;931;p166"/>
          <p:cNvPicPr preferRelativeResize="0"/>
          <p:nvPr/>
        </p:nvPicPr>
        <p:blipFill rotWithShape="1">
          <a:blip r:embed="rId3">
            <a:alphaModFix/>
          </a:blip>
          <a:srcRect b="0" l="0" r="0" t="0"/>
          <a:stretch/>
        </p:blipFill>
        <p:spPr>
          <a:xfrm>
            <a:off x="452500" y="891325"/>
            <a:ext cx="3346991" cy="3671467"/>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67"/>
          <p:cNvSpPr txBox="1"/>
          <p:nvPr>
            <p:ph type="title"/>
          </p:nvPr>
        </p:nvSpPr>
        <p:spPr>
          <a:xfrm>
            <a:off x="453200" y="438625"/>
            <a:ext cx="8238300" cy="452700"/>
          </a:xfrm>
          <a:prstGeom prst="rect">
            <a:avLst/>
          </a:prstGeom>
          <a:noFill/>
          <a:ln>
            <a:noFill/>
          </a:ln>
        </p:spPr>
        <p:txBody>
          <a:bodyPr anchorCtr="0" anchor="t" bIns="90000" lIns="0" spcFirstLastPara="1" rIns="91425" wrap="square" tIns="0">
            <a:noAutofit/>
          </a:bodyPr>
          <a:lstStyle/>
          <a:p>
            <a:pPr indent="0" lvl="0" marL="0" rtl="0" algn="l">
              <a:lnSpc>
                <a:spcPct val="115000"/>
              </a:lnSpc>
              <a:spcBef>
                <a:spcPts val="0"/>
              </a:spcBef>
              <a:spcAft>
                <a:spcPts val="0"/>
              </a:spcAft>
              <a:buSzPts val="1400"/>
              <a:buNone/>
            </a:pPr>
            <a:r>
              <a:rPr lang="en"/>
              <a:t>Vizualizace v PowerBI</a:t>
            </a:r>
            <a:endParaRPr/>
          </a:p>
        </p:txBody>
      </p:sp>
      <p:pic>
        <p:nvPicPr>
          <p:cNvPr id="937" name="Google Shape;937;p167"/>
          <p:cNvPicPr preferRelativeResize="0"/>
          <p:nvPr/>
        </p:nvPicPr>
        <p:blipFill rotWithShape="1">
          <a:blip r:embed="rId3">
            <a:alphaModFix/>
          </a:blip>
          <a:srcRect b="0" l="0" r="0" t="0"/>
          <a:stretch/>
        </p:blipFill>
        <p:spPr>
          <a:xfrm>
            <a:off x="453200" y="996833"/>
            <a:ext cx="3846849" cy="388119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68"/>
          <p:cNvSpPr txBox="1"/>
          <p:nvPr>
            <p:ph idx="1" type="body"/>
          </p:nvPr>
        </p:nvSpPr>
        <p:spPr>
          <a:xfrm>
            <a:off x="602256" y="1022388"/>
            <a:ext cx="8238300" cy="3474600"/>
          </a:xfrm>
          <a:prstGeom prst="rect">
            <a:avLst/>
          </a:prstGeom>
          <a:noFill/>
          <a:ln>
            <a:noFill/>
          </a:ln>
        </p:spPr>
        <p:txBody>
          <a:bodyPr anchorCtr="0" anchor="t" bIns="0" lIns="0" spcFirstLastPara="1" rIns="0" wrap="square" tIns="0">
            <a:noAutofit/>
          </a:bodyPr>
          <a:lstStyle/>
          <a:p>
            <a:pPr indent="-273050" lvl="0" marL="342900" rtl="0" algn="l">
              <a:lnSpc>
                <a:spcPct val="115000"/>
              </a:lnSpc>
              <a:spcBef>
                <a:spcPts val="200"/>
              </a:spcBef>
              <a:spcAft>
                <a:spcPts val="0"/>
              </a:spcAft>
              <a:buSzPts val="1700"/>
              <a:buChar char="•"/>
            </a:pPr>
            <a:r>
              <a:rPr lang="en"/>
              <a:t>10 států, kde jsme měli nejvyšší tržby</a:t>
            </a:r>
            <a:endParaRPr sz="2400"/>
          </a:p>
          <a:p>
            <a:pPr indent="0" lvl="0" marL="76200" rtl="0" algn="l">
              <a:lnSpc>
                <a:spcPct val="115000"/>
              </a:lnSpc>
              <a:spcBef>
                <a:spcPts val="200"/>
              </a:spcBef>
              <a:spcAft>
                <a:spcPts val="0"/>
              </a:spcAft>
              <a:buSzPts val="1400"/>
              <a:buNone/>
            </a:pPr>
            <a:r>
              <a:t/>
            </a:r>
            <a:endParaRPr/>
          </a:p>
          <a:p>
            <a:pPr indent="-330200" lvl="0" marL="457200" rtl="0" algn="l">
              <a:lnSpc>
                <a:spcPct val="115000"/>
              </a:lnSpc>
              <a:spcBef>
                <a:spcPts val="200"/>
              </a:spcBef>
              <a:spcAft>
                <a:spcPts val="0"/>
              </a:spcAft>
              <a:buSzPts val="1600"/>
              <a:buFont typeface="Roboto Mono"/>
              <a:buChar char="-"/>
            </a:pPr>
            <a:r>
              <a:rPr lang="en"/>
              <a:t>Data:</a:t>
            </a:r>
            <a:endParaRPr/>
          </a:p>
          <a:p>
            <a:pPr indent="0" lvl="0" marL="457200" rtl="0" algn="l">
              <a:lnSpc>
                <a:spcPct val="115000"/>
              </a:lnSpc>
              <a:spcBef>
                <a:spcPts val="200"/>
              </a:spcBef>
              <a:spcAft>
                <a:spcPts val="0"/>
              </a:spcAft>
              <a:buNone/>
            </a:pPr>
            <a:r>
              <a:rPr lang="en" u="sng">
                <a:solidFill>
                  <a:schemeClr val="hlink"/>
                </a:solidFill>
                <a:hlinkClick r:id="rId3"/>
              </a:rPr>
              <a:t>https://drive.google.com/file/d/1iZrZ4fAH29ubQbKMmP3oPX4FKxaxBq_7/view?usp=sharing</a:t>
            </a:r>
            <a:br>
              <a:rPr lang="en"/>
            </a:br>
            <a:endParaRPr/>
          </a:p>
          <a:p>
            <a:pPr indent="-330200" lvl="0" marL="457200" rtl="0" algn="l">
              <a:lnSpc>
                <a:spcPct val="115000"/>
              </a:lnSpc>
              <a:spcBef>
                <a:spcPts val="200"/>
              </a:spcBef>
              <a:spcAft>
                <a:spcPts val="0"/>
              </a:spcAft>
              <a:buSzPts val="1600"/>
              <a:buFont typeface="Roboto Mono"/>
              <a:buChar char="-"/>
            </a:pPr>
            <a:r>
              <a:rPr lang="en"/>
              <a:t>Vytvořit sloupcový graf a seřadit ho dle výše tržeb sestupně</a:t>
            </a:r>
            <a:br>
              <a:rPr lang="en"/>
            </a:br>
            <a:endParaRPr/>
          </a:p>
          <a:p>
            <a:pPr indent="-266700" lvl="0" marL="457200" marR="0" rtl="0" algn="l">
              <a:lnSpc>
                <a:spcPct val="115000"/>
              </a:lnSpc>
              <a:spcBef>
                <a:spcPts val="800"/>
              </a:spcBef>
              <a:spcAft>
                <a:spcPts val="0"/>
              </a:spcAft>
              <a:buClr>
                <a:schemeClr val="dk1"/>
              </a:buClr>
              <a:buSzPts val="1600"/>
              <a:buFont typeface="Open Sans Light"/>
              <a:buNone/>
            </a:pPr>
            <a:r>
              <a:t/>
            </a:r>
            <a:endParaRPr/>
          </a:p>
        </p:txBody>
      </p:sp>
      <p:sp>
        <p:nvSpPr>
          <p:cNvPr id="943" name="Google Shape;943;p168"/>
          <p:cNvSpPr txBox="1"/>
          <p:nvPr>
            <p:ph type="title"/>
          </p:nvPr>
        </p:nvSpPr>
        <p:spPr>
          <a:xfrm>
            <a:off x="339900" y="328969"/>
            <a:ext cx="6178800" cy="339600"/>
          </a:xfrm>
          <a:prstGeom prst="rect">
            <a:avLst/>
          </a:prstGeom>
          <a:noFill/>
          <a:ln>
            <a:noFill/>
          </a:ln>
        </p:spPr>
        <p:txBody>
          <a:bodyPr anchorCtr="0" anchor="t" bIns="67500" lIns="0" spcFirstLastPara="1" rIns="68575" wrap="square" tIns="0">
            <a:noAutofit/>
          </a:bodyPr>
          <a:lstStyle/>
          <a:p>
            <a:pPr indent="0" lvl="0" marL="0" marR="0" rtl="0" algn="l">
              <a:lnSpc>
                <a:spcPct val="115000"/>
              </a:lnSpc>
              <a:spcBef>
                <a:spcPts val="0"/>
              </a:spcBef>
              <a:spcAft>
                <a:spcPts val="0"/>
              </a:spcAft>
              <a:buClr>
                <a:srgbClr val="2B3990"/>
              </a:buClr>
              <a:buSzPts val="1100"/>
              <a:buFont typeface="Open Sans"/>
              <a:buNone/>
            </a:pPr>
            <a:r>
              <a:rPr lang="en">
                <a:solidFill>
                  <a:schemeClr val="dk2"/>
                </a:solidFill>
              </a:rPr>
              <a:t>VIZUALIZACE 1</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169"/>
          <p:cNvSpPr txBox="1"/>
          <p:nvPr>
            <p:ph idx="1" type="body"/>
          </p:nvPr>
        </p:nvSpPr>
        <p:spPr>
          <a:xfrm>
            <a:off x="602250" y="1022389"/>
            <a:ext cx="8238300" cy="423300"/>
          </a:xfrm>
          <a:prstGeom prst="rect">
            <a:avLst/>
          </a:prstGeom>
          <a:noFill/>
          <a:ln>
            <a:noFill/>
          </a:ln>
        </p:spPr>
        <p:txBody>
          <a:bodyPr anchorCtr="0" anchor="t" bIns="0" lIns="0" spcFirstLastPara="1" rIns="0" wrap="square" tIns="0">
            <a:noAutofit/>
          </a:bodyPr>
          <a:lstStyle/>
          <a:p>
            <a:pPr indent="-273050" lvl="0" marL="342900" rtl="0" algn="l">
              <a:lnSpc>
                <a:spcPct val="115000"/>
              </a:lnSpc>
              <a:spcBef>
                <a:spcPts val="200"/>
              </a:spcBef>
              <a:spcAft>
                <a:spcPts val="0"/>
              </a:spcAft>
              <a:buSzPts val="1700"/>
              <a:buChar char="•"/>
            </a:pPr>
            <a:r>
              <a:rPr lang="en"/>
              <a:t>10 států, kde jsme měli nejvyšší tržby</a:t>
            </a:r>
            <a:endParaRPr sz="2400"/>
          </a:p>
          <a:p>
            <a:pPr indent="0" lvl="0" marL="457200" rtl="0" algn="l">
              <a:lnSpc>
                <a:spcPct val="115000"/>
              </a:lnSpc>
              <a:spcBef>
                <a:spcPts val="200"/>
              </a:spcBef>
              <a:spcAft>
                <a:spcPts val="0"/>
              </a:spcAft>
              <a:buNone/>
            </a:pPr>
            <a:br>
              <a:rPr lang="en"/>
            </a:br>
            <a:endParaRPr/>
          </a:p>
          <a:p>
            <a:pPr indent="-266700" lvl="0" marL="457200" marR="0" rtl="0" algn="l">
              <a:lnSpc>
                <a:spcPct val="115000"/>
              </a:lnSpc>
              <a:spcBef>
                <a:spcPts val="800"/>
              </a:spcBef>
              <a:spcAft>
                <a:spcPts val="0"/>
              </a:spcAft>
              <a:buClr>
                <a:schemeClr val="dk1"/>
              </a:buClr>
              <a:buSzPts val="1600"/>
              <a:buFont typeface="Open Sans Light"/>
              <a:buNone/>
            </a:pPr>
            <a:r>
              <a:t/>
            </a:r>
            <a:endParaRPr/>
          </a:p>
        </p:txBody>
      </p:sp>
      <p:sp>
        <p:nvSpPr>
          <p:cNvPr id="949" name="Google Shape;949;p169"/>
          <p:cNvSpPr txBox="1"/>
          <p:nvPr>
            <p:ph type="title"/>
          </p:nvPr>
        </p:nvSpPr>
        <p:spPr>
          <a:xfrm>
            <a:off x="339900" y="328969"/>
            <a:ext cx="6178800" cy="339600"/>
          </a:xfrm>
          <a:prstGeom prst="rect">
            <a:avLst/>
          </a:prstGeom>
          <a:noFill/>
          <a:ln>
            <a:noFill/>
          </a:ln>
        </p:spPr>
        <p:txBody>
          <a:bodyPr anchorCtr="0" anchor="t" bIns="67500" lIns="0" spcFirstLastPara="1" rIns="68575" wrap="square" tIns="0">
            <a:noAutofit/>
          </a:bodyPr>
          <a:lstStyle/>
          <a:p>
            <a:pPr indent="0" lvl="0" marL="0" marR="0" rtl="0" algn="l">
              <a:lnSpc>
                <a:spcPct val="115000"/>
              </a:lnSpc>
              <a:spcBef>
                <a:spcPts val="0"/>
              </a:spcBef>
              <a:spcAft>
                <a:spcPts val="0"/>
              </a:spcAft>
              <a:buClr>
                <a:srgbClr val="2B3990"/>
              </a:buClr>
              <a:buSzPts val="1100"/>
              <a:buFont typeface="Open Sans"/>
              <a:buNone/>
            </a:pPr>
            <a:r>
              <a:rPr lang="en">
                <a:solidFill>
                  <a:schemeClr val="dk2"/>
                </a:solidFill>
              </a:rPr>
              <a:t>VIZUALIZACE 1</a:t>
            </a:r>
            <a:endParaRPr/>
          </a:p>
        </p:txBody>
      </p:sp>
      <p:pic>
        <p:nvPicPr>
          <p:cNvPr id="950" name="Google Shape;950;p169"/>
          <p:cNvPicPr preferRelativeResize="0"/>
          <p:nvPr/>
        </p:nvPicPr>
        <p:blipFill>
          <a:blip r:embed="rId3">
            <a:alphaModFix/>
          </a:blip>
          <a:stretch>
            <a:fillRect/>
          </a:stretch>
        </p:blipFill>
        <p:spPr>
          <a:xfrm>
            <a:off x="924525" y="1445689"/>
            <a:ext cx="6186657" cy="339301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tiv Office">
  <a:themeElements>
    <a:clrScheme name="Vlastní 1">
      <a:dk1>
        <a:srgbClr val="000000"/>
      </a:dk1>
      <a:lt1>
        <a:srgbClr val="FFFFFF"/>
      </a:lt1>
      <a:dk2>
        <a:srgbClr val="2B3990"/>
      </a:dk2>
      <a:lt2>
        <a:srgbClr val="E7E6E6"/>
      </a:lt2>
      <a:accent1>
        <a:srgbClr val="EB008B"/>
      </a:accent1>
      <a:accent2>
        <a:srgbClr val="FFCB04"/>
      </a:accent2>
      <a:accent3>
        <a:srgbClr val="F36F21"/>
      </a:accent3>
      <a:accent4>
        <a:srgbClr val="8CC63E"/>
      </a:accent4>
      <a:accent5>
        <a:srgbClr val="00BFE7"/>
      </a:accent5>
      <a:accent6>
        <a:srgbClr val="91268F"/>
      </a:accent6>
      <a:hlink>
        <a:srgbClr val="EB008B"/>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tiv Office">
  <a:themeElements>
    <a:clrScheme name="Vlastní 1">
      <a:dk1>
        <a:srgbClr val="000000"/>
      </a:dk1>
      <a:lt1>
        <a:srgbClr val="FFFFFF"/>
      </a:lt1>
      <a:dk2>
        <a:srgbClr val="2B3990"/>
      </a:dk2>
      <a:lt2>
        <a:srgbClr val="E7E6E6"/>
      </a:lt2>
      <a:accent1>
        <a:srgbClr val="EB008B"/>
      </a:accent1>
      <a:accent2>
        <a:srgbClr val="FFCB04"/>
      </a:accent2>
      <a:accent3>
        <a:srgbClr val="F36F21"/>
      </a:accent3>
      <a:accent4>
        <a:srgbClr val="8CC63E"/>
      </a:accent4>
      <a:accent5>
        <a:srgbClr val="00BFE7"/>
      </a:accent5>
      <a:accent6>
        <a:srgbClr val="91268F"/>
      </a:accent6>
      <a:hlink>
        <a:srgbClr val="EB008B"/>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otiv Office">
  <a:themeElements>
    <a:clrScheme name="Vlastní 1">
      <a:dk1>
        <a:srgbClr val="000000"/>
      </a:dk1>
      <a:lt1>
        <a:srgbClr val="FFFFFF"/>
      </a:lt1>
      <a:dk2>
        <a:srgbClr val="2B3990"/>
      </a:dk2>
      <a:lt2>
        <a:srgbClr val="E7E6E6"/>
      </a:lt2>
      <a:accent1>
        <a:srgbClr val="EB008B"/>
      </a:accent1>
      <a:accent2>
        <a:srgbClr val="FFCB04"/>
      </a:accent2>
      <a:accent3>
        <a:srgbClr val="F36F21"/>
      </a:accent3>
      <a:accent4>
        <a:srgbClr val="8CC63E"/>
      </a:accent4>
      <a:accent5>
        <a:srgbClr val="00BFE7"/>
      </a:accent5>
      <a:accent6>
        <a:srgbClr val="91268F"/>
      </a:accent6>
      <a:hlink>
        <a:srgbClr val="EB008B"/>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Motiv Office">
  <a:themeElements>
    <a:clrScheme name="Vlastní 1">
      <a:dk1>
        <a:srgbClr val="000000"/>
      </a:dk1>
      <a:lt1>
        <a:srgbClr val="FFFFFF"/>
      </a:lt1>
      <a:dk2>
        <a:srgbClr val="2B3990"/>
      </a:dk2>
      <a:lt2>
        <a:srgbClr val="E7E6E6"/>
      </a:lt2>
      <a:accent1>
        <a:srgbClr val="EB008B"/>
      </a:accent1>
      <a:accent2>
        <a:srgbClr val="FFCB04"/>
      </a:accent2>
      <a:accent3>
        <a:srgbClr val="F36F21"/>
      </a:accent3>
      <a:accent4>
        <a:srgbClr val="8CC63E"/>
      </a:accent4>
      <a:accent5>
        <a:srgbClr val="00BFE7"/>
      </a:accent5>
      <a:accent6>
        <a:srgbClr val="91268F"/>
      </a:accent6>
      <a:hlink>
        <a:srgbClr val="EB008B"/>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